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717" r:id="rId3"/>
  </p:sldMasterIdLst>
  <p:notesMasterIdLst>
    <p:notesMasterId r:id="rId73"/>
  </p:notesMasterIdLst>
  <p:sldIdLst>
    <p:sldId id="560" r:id="rId4"/>
    <p:sldId id="569" r:id="rId5"/>
    <p:sldId id="362" r:id="rId6"/>
    <p:sldId id="540" r:id="rId7"/>
    <p:sldId id="288" r:id="rId8"/>
    <p:sldId id="289" r:id="rId9"/>
    <p:sldId id="290" r:id="rId10"/>
    <p:sldId id="291" r:id="rId11"/>
    <p:sldId id="292" r:id="rId12"/>
    <p:sldId id="293" r:id="rId13"/>
    <p:sldId id="393" r:id="rId14"/>
    <p:sldId id="294" r:id="rId15"/>
    <p:sldId id="594" r:id="rId16"/>
    <p:sldId id="595" r:id="rId17"/>
    <p:sldId id="599" r:id="rId18"/>
    <p:sldId id="596" r:id="rId19"/>
    <p:sldId id="278" r:id="rId20"/>
    <p:sldId id="282" r:id="rId21"/>
    <p:sldId id="536" r:id="rId22"/>
    <p:sldId id="390" r:id="rId23"/>
    <p:sldId id="601" r:id="rId24"/>
    <p:sldId id="331" r:id="rId25"/>
    <p:sldId id="656" r:id="rId26"/>
    <p:sldId id="645" r:id="rId27"/>
    <p:sldId id="657" r:id="rId28"/>
    <p:sldId id="658" r:id="rId29"/>
    <p:sldId id="659" r:id="rId30"/>
    <p:sldId id="636" r:id="rId31"/>
    <p:sldId id="635" r:id="rId32"/>
    <p:sldId id="644" r:id="rId33"/>
    <p:sldId id="606" r:id="rId34"/>
    <p:sldId id="322" r:id="rId35"/>
    <p:sldId id="574" r:id="rId36"/>
    <p:sldId id="608" r:id="rId37"/>
    <p:sldId id="576" r:id="rId38"/>
    <p:sldId id="660" r:id="rId39"/>
    <p:sldId id="646" r:id="rId40"/>
    <p:sldId id="614" r:id="rId41"/>
    <p:sldId id="639" r:id="rId42"/>
    <p:sldId id="612" r:id="rId43"/>
    <p:sldId id="661" r:id="rId44"/>
    <p:sldId id="616" r:id="rId45"/>
    <p:sldId id="662" r:id="rId46"/>
    <p:sldId id="618" r:id="rId47"/>
    <p:sldId id="554" r:id="rId48"/>
    <p:sldId id="559" r:id="rId49"/>
    <p:sldId id="620" r:id="rId50"/>
    <p:sldId id="634" r:id="rId51"/>
    <p:sldId id="626" r:id="rId52"/>
    <p:sldId id="580" r:id="rId53"/>
    <p:sldId id="637" r:id="rId54"/>
    <p:sldId id="638" r:id="rId55"/>
    <p:sldId id="640" r:id="rId56"/>
    <p:sldId id="619" r:id="rId57"/>
    <p:sldId id="641" r:id="rId58"/>
    <p:sldId id="581" r:id="rId59"/>
    <p:sldId id="642" r:id="rId60"/>
    <p:sldId id="664" r:id="rId61"/>
    <p:sldId id="663" r:id="rId62"/>
    <p:sldId id="564" r:id="rId63"/>
    <p:sldId id="643" r:id="rId64"/>
    <p:sldId id="565" r:id="rId65"/>
    <p:sldId id="548" r:id="rId66"/>
    <p:sldId id="652" r:id="rId67"/>
    <p:sldId id="653" r:id="rId68"/>
    <p:sldId id="655" r:id="rId69"/>
    <p:sldId id="654" r:id="rId70"/>
    <p:sldId id="555" r:id="rId71"/>
    <p:sldId id="539" r:id="rId7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8" autoAdjust="0"/>
    <p:restoredTop sz="94660"/>
  </p:normalViewPr>
  <p:slideViewPr>
    <p:cSldViewPr snapToGrid="0">
      <p:cViewPr varScale="1">
        <p:scale>
          <a:sx n="64" d="100"/>
          <a:sy n="64" d="100"/>
        </p:scale>
        <p:origin x="69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632E1D-74D4-427B-AD42-7E5ADAF0FE54}"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US"/>
        </a:p>
      </dgm:t>
    </dgm:pt>
    <dgm:pt modelId="{AD8896B9-013A-46AC-B511-F4D74D5ACE3B}">
      <dgm:prSet phldrT="[Text]" custT="1"/>
      <dgm:spPr>
        <a:solidFill>
          <a:srgbClr val="FF0000"/>
        </a:solidFill>
      </dgm:spPr>
      <dgm:t>
        <a:bodyPr/>
        <a:lstStyle/>
        <a:p>
          <a:r>
            <a:rPr lang="en-US" sz="2800" b="0" cap="none" spc="0" dirty="0" err="1">
              <a:ln w="0"/>
              <a:solidFill>
                <a:schemeClr val="tx1"/>
              </a:solidFill>
              <a:effectLst>
                <a:outerShdw blurRad="38100" dist="19050" dir="2700000" algn="tl" rotWithShape="0">
                  <a:schemeClr val="dk1">
                    <a:alpha val="40000"/>
                  </a:schemeClr>
                </a:outerShdw>
              </a:effectLst>
            </a:rPr>
            <a:t>Tự</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chủ</a:t>
          </a:r>
          <a:endParaRPr lang="en-US" sz="2800" b="0" cap="none" spc="0" dirty="0">
            <a:ln w="0"/>
            <a:solidFill>
              <a:schemeClr val="tx1"/>
            </a:solidFill>
            <a:effectLst>
              <a:outerShdw blurRad="38100" dist="19050" dir="2700000" algn="tl" rotWithShape="0">
                <a:schemeClr val="dk1">
                  <a:alpha val="40000"/>
                </a:schemeClr>
              </a:outerShdw>
            </a:effectLst>
          </a:endParaRPr>
        </a:p>
      </dgm:t>
    </dgm:pt>
    <dgm:pt modelId="{6FFCFD2F-BA33-49C9-9DC1-0C9F85FD6556}" type="parTrans" cxnId="{73BF18D7-2D14-43A0-907F-A66565858FAF}">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548DE3F1-414B-4B61-BBD2-E1B814D94E80}" type="sibTrans" cxnId="{73BF18D7-2D14-43A0-907F-A66565858FAF}">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0B6315F6-FED0-4BA0-96E8-FBCF88D6AAA5}">
      <dgm:prSet phldrT="[Text]" custT="1"/>
      <dgm:spPr/>
      <dgm:t>
        <a:bodyPr/>
        <a:lstStyle/>
        <a:p>
          <a:r>
            <a:rPr lang="en-US" sz="2400" b="0" cap="none" spc="0" dirty="0" err="1">
              <a:ln w="0"/>
              <a:solidFill>
                <a:schemeClr val="tx1"/>
              </a:solidFill>
              <a:effectLst>
                <a:outerShdw blurRad="38100" dist="19050" dir="2700000" algn="tl" rotWithShape="0">
                  <a:schemeClr val="dk1">
                    <a:alpha val="40000"/>
                  </a:schemeClr>
                </a:outerShdw>
              </a:effectLst>
            </a:rPr>
            <a:t>Đưa</a:t>
          </a:r>
          <a:r>
            <a:rPr lang="en-US" sz="2400" b="0" cap="none" spc="0" dirty="0">
              <a:ln w="0"/>
              <a:solidFill>
                <a:schemeClr val="tx1"/>
              </a:solidFill>
              <a:effectLst>
                <a:outerShdw blurRad="38100" dist="19050" dir="2700000" algn="tl" rotWithShape="0">
                  <a:schemeClr val="dk1">
                    <a:alpha val="40000"/>
                  </a:schemeClr>
                </a:outerShdw>
              </a:effectLst>
            </a:rPr>
            <a:t> </a:t>
          </a:r>
          <a:r>
            <a:rPr lang="en-US" sz="2400" b="0" cap="none" spc="0" dirty="0" err="1">
              <a:ln w="0"/>
              <a:solidFill>
                <a:schemeClr val="tx1"/>
              </a:solidFill>
              <a:effectLst>
                <a:outerShdw blurRad="38100" dist="19050" dir="2700000" algn="tl" rotWithShape="0">
                  <a:schemeClr val="dk1">
                    <a:alpha val="40000"/>
                  </a:schemeClr>
                </a:outerShdw>
              </a:effectLst>
            </a:rPr>
            <a:t>ra</a:t>
          </a:r>
          <a:r>
            <a:rPr lang="en-US" sz="2400" b="0" cap="none" spc="0" dirty="0">
              <a:ln w="0"/>
              <a:solidFill>
                <a:schemeClr val="tx1"/>
              </a:solidFill>
              <a:effectLst>
                <a:outerShdw blurRad="38100" dist="19050" dir="2700000" algn="tl" rotWithShape="0">
                  <a:schemeClr val="dk1">
                    <a:alpha val="40000"/>
                  </a:schemeClr>
                </a:outerShdw>
              </a:effectLst>
            </a:rPr>
            <a:t> ý </a:t>
          </a:r>
          <a:r>
            <a:rPr lang="en-US" sz="2400" b="0" cap="none" spc="0" dirty="0" err="1">
              <a:ln w="0"/>
              <a:solidFill>
                <a:schemeClr val="tx1"/>
              </a:solidFill>
              <a:effectLst>
                <a:outerShdw blurRad="38100" dist="19050" dir="2700000" algn="tl" rotWithShape="0">
                  <a:schemeClr val="dk1">
                    <a:alpha val="40000"/>
                  </a:schemeClr>
                </a:outerShdw>
              </a:effectLst>
            </a:rPr>
            <a:t>kiến</a:t>
          </a:r>
          <a:r>
            <a:rPr lang="en-US" sz="2400" b="0" cap="none" spc="0" dirty="0">
              <a:ln w="0"/>
              <a:solidFill>
                <a:schemeClr val="tx1"/>
              </a:solidFill>
              <a:effectLst>
                <a:outerShdw blurRad="38100" dist="19050" dir="2700000" algn="tl" rotWithShape="0">
                  <a:schemeClr val="dk1">
                    <a:alpha val="40000"/>
                  </a:schemeClr>
                </a:outerShdw>
              </a:effectLst>
            </a:rPr>
            <a:t> </a:t>
          </a:r>
          <a:r>
            <a:rPr lang="en-US" sz="2400" b="0" cap="none" spc="0" dirty="0" err="1">
              <a:ln w="0"/>
              <a:solidFill>
                <a:schemeClr val="tx1"/>
              </a:solidFill>
              <a:effectLst>
                <a:outerShdw blurRad="38100" dist="19050" dir="2700000" algn="tl" rotWithShape="0">
                  <a:schemeClr val="dk1">
                    <a:alpha val="40000"/>
                  </a:schemeClr>
                </a:outerShdw>
              </a:effectLst>
            </a:rPr>
            <a:t>và</a:t>
          </a:r>
          <a:r>
            <a:rPr lang="en-US" sz="2400" b="0" cap="none" spc="0" dirty="0">
              <a:ln w="0"/>
              <a:solidFill>
                <a:schemeClr val="tx1"/>
              </a:solidFill>
              <a:effectLst>
                <a:outerShdw blurRad="38100" dist="19050" dir="2700000" algn="tl" rotWithShape="0">
                  <a:schemeClr val="dk1">
                    <a:alpha val="40000"/>
                  </a:schemeClr>
                </a:outerShdw>
              </a:effectLst>
            </a:rPr>
            <a:t> chia </a:t>
          </a:r>
          <a:r>
            <a:rPr lang="en-US" sz="2400" b="0" cap="none" spc="0" dirty="0" err="1">
              <a:ln w="0"/>
              <a:solidFill>
                <a:schemeClr val="tx1"/>
              </a:solidFill>
              <a:effectLst>
                <a:outerShdw blurRad="38100" dist="19050" dir="2700000" algn="tl" rotWithShape="0">
                  <a:schemeClr val="dk1">
                    <a:alpha val="40000"/>
                  </a:schemeClr>
                </a:outerShdw>
              </a:effectLst>
            </a:rPr>
            <a:t>sẻ</a:t>
          </a:r>
          <a:r>
            <a:rPr lang="en-US" sz="2400" b="0" cap="none" spc="0" dirty="0">
              <a:ln w="0"/>
              <a:solidFill>
                <a:schemeClr val="tx1"/>
              </a:solidFill>
              <a:effectLst>
                <a:outerShdw blurRad="38100" dist="19050" dir="2700000" algn="tl" rotWithShape="0">
                  <a:schemeClr val="dk1">
                    <a:alpha val="40000"/>
                  </a:schemeClr>
                </a:outerShdw>
              </a:effectLst>
            </a:rPr>
            <a:t> ý </a:t>
          </a:r>
          <a:r>
            <a:rPr lang="en-US" sz="2400" b="0" cap="none" spc="0" dirty="0" err="1">
              <a:ln w="0"/>
              <a:solidFill>
                <a:schemeClr val="tx1"/>
              </a:solidFill>
              <a:effectLst>
                <a:outerShdw blurRad="38100" dist="19050" dir="2700000" algn="tl" rotWithShape="0">
                  <a:schemeClr val="dk1">
                    <a:alpha val="40000"/>
                  </a:schemeClr>
                </a:outerShdw>
              </a:effectLst>
            </a:rPr>
            <a:t>tưởng</a:t>
          </a:r>
          <a:endParaRPr lang="en-US" sz="2400" b="0" cap="none" spc="0" dirty="0">
            <a:ln w="0"/>
            <a:solidFill>
              <a:schemeClr val="tx1"/>
            </a:solidFill>
            <a:effectLst>
              <a:outerShdw blurRad="38100" dist="19050" dir="2700000" algn="tl" rotWithShape="0">
                <a:schemeClr val="dk1">
                  <a:alpha val="40000"/>
                </a:schemeClr>
              </a:outerShdw>
            </a:effectLst>
          </a:endParaRPr>
        </a:p>
      </dgm:t>
    </dgm:pt>
    <dgm:pt modelId="{477ACF34-EF24-47B0-9C61-812C44728AF7}" type="parTrans" cxnId="{B1B25911-B74A-416A-8296-6DA1E14F68D1}">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805BB061-36DC-4D15-83D1-F436AAC1A533}" type="sibTrans" cxnId="{B1B25911-B74A-416A-8296-6DA1E14F68D1}">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770E96A6-264A-4FCE-88D7-F15DF69937EB}">
      <dgm:prSet phldrT="[Text]" custT="1"/>
      <dgm:spPr/>
      <dgm:t>
        <a:bodyPr/>
        <a:lstStyle/>
        <a:p>
          <a:r>
            <a:rPr lang="en-US" sz="2800" b="0" cap="none" spc="0" dirty="0" err="1">
              <a:ln w="0"/>
              <a:solidFill>
                <a:schemeClr val="tx1"/>
              </a:solidFill>
              <a:effectLst>
                <a:outerShdw blurRad="38100" dist="19050" dir="2700000" algn="tl" rotWithShape="0">
                  <a:schemeClr val="dk1">
                    <a:alpha val="40000"/>
                  </a:schemeClr>
                </a:outerShdw>
              </a:effectLst>
            </a:rPr>
            <a:t>Lắng</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nghe</a:t>
          </a:r>
          <a:endParaRPr lang="en-US" sz="2800" b="0" cap="none" spc="0" dirty="0">
            <a:ln w="0"/>
            <a:solidFill>
              <a:schemeClr val="tx1"/>
            </a:solidFill>
            <a:effectLst>
              <a:outerShdw blurRad="38100" dist="19050" dir="2700000" algn="tl" rotWithShape="0">
                <a:schemeClr val="dk1">
                  <a:alpha val="40000"/>
                </a:schemeClr>
              </a:outerShdw>
            </a:effectLst>
          </a:endParaRPr>
        </a:p>
      </dgm:t>
    </dgm:pt>
    <dgm:pt modelId="{0B707AFF-E103-4E62-AE3B-BA59B430353D}" type="parTrans" cxnId="{92502CFC-4C2A-4CD0-A359-FBCAAAA388F6}">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0B58BACC-B5D6-4B9D-8F1F-5AFE1AA07590}" type="sibTrans" cxnId="{92502CFC-4C2A-4CD0-A359-FBCAAAA388F6}">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51938211-CB16-4A8B-AF73-346BF8A6054A}">
      <dgm:prSet phldrT="[Text]" custT="1"/>
      <dgm:spPr/>
      <dgm:t>
        <a:bodyPr/>
        <a:lstStyle/>
        <a:p>
          <a:r>
            <a:rPr lang="en-US" sz="1600" b="0" i="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vi-VN" sz="1600" b="0" i="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 thực hiện các hoạt động học tập theo cách của mình với sự hỗ trợ của giáo viên</a:t>
          </a:r>
          <a:endParaRPr lang="en-US" sz="1600" b="0" cap="none" spc="0" dirty="0">
            <a:ln w="0"/>
            <a:solidFill>
              <a:schemeClr val="tx1"/>
            </a:solidFill>
            <a:effectLst>
              <a:outerShdw blurRad="38100" dist="19050" dir="2700000" algn="tl" rotWithShape="0">
                <a:schemeClr val="dk1">
                  <a:alpha val="40000"/>
                </a:schemeClr>
              </a:outerShdw>
            </a:effectLst>
          </a:endParaRPr>
        </a:p>
      </dgm:t>
    </dgm:pt>
    <dgm:pt modelId="{50EE76BD-2A9B-44F3-8721-D75EC9904660}" type="parTrans" cxnId="{18D9C7FD-2AB5-44A7-AF4E-05CC7D243345}">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4DF80578-47AC-4E99-AB48-A19F0646F1E2}" type="sibTrans" cxnId="{18D9C7FD-2AB5-44A7-AF4E-05CC7D243345}">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A28E4289-F4D7-4BEA-A249-250D6E3A6883}">
      <dgm:prSet phldrT="[Text]" custT="1"/>
      <dgm:spPr/>
      <dgm:t>
        <a:bodyPr/>
        <a:lstStyle/>
        <a:p>
          <a:r>
            <a:rPr lang="en-US" sz="2800" b="0" cap="none" spc="0" dirty="0" err="1">
              <a:ln w="0"/>
              <a:solidFill>
                <a:schemeClr val="tx1"/>
              </a:solidFill>
              <a:effectLst>
                <a:outerShdw blurRad="38100" dist="19050" dir="2700000" algn="tl" rotWithShape="0">
                  <a:schemeClr val="dk1">
                    <a:alpha val="40000"/>
                  </a:schemeClr>
                </a:outerShdw>
              </a:effectLst>
            </a:rPr>
            <a:t>Thể</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hiện</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bản</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thân</a:t>
          </a:r>
          <a:endParaRPr lang="en-US" sz="2800" b="0" cap="none" spc="0" dirty="0">
            <a:ln w="0"/>
            <a:solidFill>
              <a:schemeClr val="tx1"/>
            </a:solidFill>
            <a:effectLst>
              <a:outerShdw blurRad="38100" dist="19050" dir="2700000" algn="tl" rotWithShape="0">
                <a:schemeClr val="dk1">
                  <a:alpha val="40000"/>
                </a:schemeClr>
              </a:outerShdw>
            </a:effectLst>
          </a:endParaRPr>
        </a:p>
      </dgm:t>
    </dgm:pt>
    <dgm:pt modelId="{EA96ED1F-59C8-4D4B-A316-600173CABE83}" type="parTrans" cxnId="{89669FB7-F457-4B52-9DE9-72A13DD433E2}">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EA09A484-44E7-40D3-9E71-54E2A4AFABBF}" type="sibTrans" cxnId="{89669FB7-F457-4B52-9DE9-72A13DD433E2}">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B597E274-7EBB-42E8-B811-A20064242D4D}" type="pres">
      <dgm:prSet presAssocID="{2A632E1D-74D4-427B-AD42-7E5ADAF0FE54}" presName="Name0" presStyleCnt="0">
        <dgm:presLayoutVars>
          <dgm:chMax val="1"/>
          <dgm:chPref val="1"/>
          <dgm:dir/>
          <dgm:animOne val="branch"/>
          <dgm:animLvl val="lvl"/>
        </dgm:presLayoutVars>
      </dgm:prSet>
      <dgm:spPr/>
    </dgm:pt>
    <dgm:pt modelId="{203226F7-888E-41B1-9696-E06F3DDEFA99}" type="pres">
      <dgm:prSet presAssocID="{AD8896B9-013A-46AC-B511-F4D74D5ACE3B}" presName="Parent" presStyleLbl="node0" presStyleIdx="0" presStyleCnt="1">
        <dgm:presLayoutVars>
          <dgm:chMax val="6"/>
          <dgm:chPref val="6"/>
        </dgm:presLayoutVars>
      </dgm:prSet>
      <dgm:spPr/>
    </dgm:pt>
    <dgm:pt modelId="{DFC5FE78-0CF9-4BA5-9CEB-EA6A98832C7C}" type="pres">
      <dgm:prSet presAssocID="{0B6315F6-FED0-4BA0-96E8-FBCF88D6AAA5}" presName="Accent1" presStyleCnt="0"/>
      <dgm:spPr/>
    </dgm:pt>
    <dgm:pt modelId="{05584CE1-41D2-487D-99E0-763F1344BB0B}" type="pres">
      <dgm:prSet presAssocID="{0B6315F6-FED0-4BA0-96E8-FBCF88D6AAA5}" presName="Accent" presStyleLbl="bgShp" presStyleIdx="0" presStyleCnt="4"/>
      <dgm:spPr/>
    </dgm:pt>
    <dgm:pt modelId="{A6C54F1B-5110-4632-A246-DA50A9CDA419}" type="pres">
      <dgm:prSet presAssocID="{0B6315F6-FED0-4BA0-96E8-FBCF88D6AAA5}" presName="Child1" presStyleLbl="node1" presStyleIdx="0" presStyleCnt="4" custScaleX="102118" custScaleY="102207" custLinFactNeighborX="91490" custLinFactNeighborY="55751">
        <dgm:presLayoutVars>
          <dgm:chMax val="0"/>
          <dgm:chPref val="0"/>
          <dgm:bulletEnabled val="1"/>
        </dgm:presLayoutVars>
      </dgm:prSet>
      <dgm:spPr/>
    </dgm:pt>
    <dgm:pt modelId="{401F1FE2-7FFF-402B-9ADA-7C9F2E0199F8}" type="pres">
      <dgm:prSet presAssocID="{770E96A6-264A-4FCE-88D7-F15DF69937EB}" presName="Accent2" presStyleCnt="0"/>
      <dgm:spPr/>
    </dgm:pt>
    <dgm:pt modelId="{A1AC983B-35BF-421E-B430-C4BF30CB629E}" type="pres">
      <dgm:prSet presAssocID="{770E96A6-264A-4FCE-88D7-F15DF69937EB}" presName="Accent" presStyleLbl="bgShp" presStyleIdx="1" presStyleCnt="4" custLinFactX="19846" custLinFactY="66703" custLinFactNeighborX="100000" custLinFactNeighborY="100000"/>
      <dgm:spPr/>
    </dgm:pt>
    <dgm:pt modelId="{C16FC3CF-7D71-4EC7-94AC-46BC1C99138D}" type="pres">
      <dgm:prSet presAssocID="{770E96A6-264A-4FCE-88D7-F15DF69937EB}" presName="Child2" presStyleLbl="node1" presStyleIdx="1" presStyleCnt="4" custLinFactX="-86868" custLinFactNeighborX="-100000" custLinFactNeighborY="5748">
        <dgm:presLayoutVars>
          <dgm:chMax val="0"/>
          <dgm:chPref val="0"/>
          <dgm:bulletEnabled val="1"/>
        </dgm:presLayoutVars>
      </dgm:prSet>
      <dgm:spPr/>
    </dgm:pt>
    <dgm:pt modelId="{E709519A-5B30-416A-AD66-BD8A586F4A3A}" type="pres">
      <dgm:prSet presAssocID="{51938211-CB16-4A8B-AF73-346BF8A6054A}" presName="Accent3" presStyleCnt="0"/>
      <dgm:spPr/>
    </dgm:pt>
    <dgm:pt modelId="{59F68FA1-D5BC-43F9-B70F-8BDB76DDE3B5}" type="pres">
      <dgm:prSet presAssocID="{51938211-CB16-4A8B-AF73-346BF8A6054A}" presName="Accent" presStyleLbl="bgShp" presStyleIdx="2" presStyleCnt="4" custLinFactX="-200000" custLinFactNeighborX="-208127" custLinFactNeighborY="-23815"/>
      <dgm:spPr/>
    </dgm:pt>
    <dgm:pt modelId="{8E9A6071-C772-478D-A33C-EDC5D34B1946}" type="pres">
      <dgm:prSet presAssocID="{51938211-CB16-4A8B-AF73-346BF8A6054A}" presName="Child3" presStyleLbl="node1" presStyleIdx="2" presStyleCnt="4" custScaleX="117386" custScaleY="115043" custLinFactNeighborX="6469" custLinFactNeighborY="5752">
        <dgm:presLayoutVars>
          <dgm:chMax val="0"/>
          <dgm:chPref val="0"/>
          <dgm:bulletEnabled val="1"/>
        </dgm:presLayoutVars>
      </dgm:prSet>
      <dgm:spPr/>
    </dgm:pt>
    <dgm:pt modelId="{50C61B63-CD25-4BB2-B1F1-7FF6E253E560}" type="pres">
      <dgm:prSet presAssocID="{A28E4289-F4D7-4BEA-A249-250D6E3A6883}" presName="Accent4" presStyleCnt="0"/>
      <dgm:spPr/>
    </dgm:pt>
    <dgm:pt modelId="{C1DFB407-E2FD-4D1C-8573-0B4B1BC1A7CE}" type="pres">
      <dgm:prSet presAssocID="{A28E4289-F4D7-4BEA-A249-250D6E3A6883}" presName="Accent" presStyleLbl="bgShp" presStyleIdx="3" presStyleCnt="4" custLinFactX="-128229" custLinFactNeighborX="-200000" custLinFactNeighborY="32588"/>
      <dgm:spPr/>
    </dgm:pt>
    <dgm:pt modelId="{08E89CFB-2D58-498F-8D87-BE23D26E7363}" type="pres">
      <dgm:prSet presAssocID="{A28E4289-F4D7-4BEA-A249-250D6E3A6883}" presName="Child4" presStyleLbl="node1" presStyleIdx="3" presStyleCnt="4" custLinFactNeighborX="-95149" custLinFactNeighborY="-64946">
        <dgm:presLayoutVars>
          <dgm:chMax val="0"/>
          <dgm:chPref val="0"/>
          <dgm:bulletEnabled val="1"/>
        </dgm:presLayoutVars>
      </dgm:prSet>
      <dgm:spPr/>
    </dgm:pt>
  </dgm:ptLst>
  <dgm:cxnLst>
    <dgm:cxn modelId="{B1B25911-B74A-416A-8296-6DA1E14F68D1}" srcId="{AD8896B9-013A-46AC-B511-F4D74D5ACE3B}" destId="{0B6315F6-FED0-4BA0-96E8-FBCF88D6AAA5}" srcOrd="0" destOrd="0" parTransId="{477ACF34-EF24-47B0-9C61-812C44728AF7}" sibTransId="{805BB061-36DC-4D15-83D1-F436AAC1A533}"/>
    <dgm:cxn modelId="{7A4A0D5C-A831-4C2A-8016-9A848ED97D89}" type="presOf" srcId="{770E96A6-264A-4FCE-88D7-F15DF69937EB}" destId="{C16FC3CF-7D71-4EC7-94AC-46BC1C99138D}" srcOrd="0" destOrd="0" presId="urn:microsoft.com/office/officeart/2011/layout/HexagonRadial"/>
    <dgm:cxn modelId="{1142066C-2FE4-4BF2-9224-BBA0932EF17B}" type="presOf" srcId="{2A632E1D-74D4-427B-AD42-7E5ADAF0FE54}" destId="{B597E274-7EBB-42E8-B811-A20064242D4D}" srcOrd="0" destOrd="0" presId="urn:microsoft.com/office/officeart/2011/layout/HexagonRadial"/>
    <dgm:cxn modelId="{8FDAD6AA-2CC8-4C58-9B75-4BBA39A692EB}" type="presOf" srcId="{A28E4289-F4D7-4BEA-A249-250D6E3A6883}" destId="{08E89CFB-2D58-498F-8D87-BE23D26E7363}" srcOrd="0" destOrd="0" presId="urn:microsoft.com/office/officeart/2011/layout/HexagonRadial"/>
    <dgm:cxn modelId="{FB0313B6-D5EF-4A8B-8A84-638C49F973A4}" type="presOf" srcId="{AD8896B9-013A-46AC-B511-F4D74D5ACE3B}" destId="{203226F7-888E-41B1-9696-E06F3DDEFA99}" srcOrd="0" destOrd="0" presId="urn:microsoft.com/office/officeart/2011/layout/HexagonRadial"/>
    <dgm:cxn modelId="{89669FB7-F457-4B52-9DE9-72A13DD433E2}" srcId="{AD8896B9-013A-46AC-B511-F4D74D5ACE3B}" destId="{A28E4289-F4D7-4BEA-A249-250D6E3A6883}" srcOrd="3" destOrd="0" parTransId="{EA96ED1F-59C8-4D4B-A316-600173CABE83}" sibTransId="{EA09A484-44E7-40D3-9E71-54E2A4AFABBF}"/>
    <dgm:cxn modelId="{73BF18D7-2D14-43A0-907F-A66565858FAF}" srcId="{2A632E1D-74D4-427B-AD42-7E5ADAF0FE54}" destId="{AD8896B9-013A-46AC-B511-F4D74D5ACE3B}" srcOrd="0" destOrd="0" parTransId="{6FFCFD2F-BA33-49C9-9DC1-0C9F85FD6556}" sibTransId="{548DE3F1-414B-4B61-BBD2-E1B814D94E80}"/>
    <dgm:cxn modelId="{9A87E2EB-52FD-47C2-AF30-A728B93A458E}" type="presOf" srcId="{51938211-CB16-4A8B-AF73-346BF8A6054A}" destId="{8E9A6071-C772-478D-A33C-EDC5D34B1946}" srcOrd="0" destOrd="0" presId="urn:microsoft.com/office/officeart/2011/layout/HexagonRadial"/>
    <dgm:cxn modelId="{92502CFC-4C2A-4CD0-A359-FBCAAAA388F6}" srcId="{AD8896B9-013A-46AC-B511-F4D74D5ACE3B}" destId="{770E96A6-264A-4FCE-88D7-F15DF69937EB}" srcOrd="1" destOrd="0" parTransId="{0B707AFF-E103-4E62-AE3B-BA59B430353D}" sibTransId="{0B58BACC-B5D6-4B9D-8F1F-5AFE1AA07590}"/>
    <dgm:cxn modelId="{B35D71FD-2AD0-4BD6-943D-37E1A0AFFE58}" type="presOf" srcId="{0B6315F6-FED0-4BA0-96E8-FBCF88D6AAA5}" destId="{A6C54F1B-5110-4632-A246-DA50A9CDA419}" srcOrd="0" destOrd="0" presId="urn:microsoft.com/office/officeart/2011/layout/HexagonRadial"/>
    <dgm:cxn modelId="{18D9C7FD-2AB5-44A7-AF4E-05CC7D243345}" srcId="{AD8896B9-013A-46AC-B511-F4D74D5ACE3B}" destId="{51938211-CB16-4A8B-AF73-346BF8A6054A}" srcOrd="2" destOrd="0" parTransId="{50EE76BD-2A9B-44F3-8721-D75EC9904660}" sibTransId="{4DF80578-47AC-4E99-AB48-A19F0646F1E2}"/>
    <dgm:cxn modelId="{166B8544-7151-49B5-9EE5-B348A4306392}" type="presParOf" srcId="{B597E274-7EBB-42E8-B811-A20064242D4D}" destId="{203226F7-888E-41B1-9696-E06F3DDEFA99}" srcOrd="0" destOrd="0" presId="urn:microsoft.com/office/officeart/2011/layout/HexagonRadial"/>
    <dgm:cxn modelId="{E5EE5C26-658D-473C-80CC-A5C2347936FE}" type="presParOf" srcId="{B597E274-7EBB-42E8-B811-A20064242D4D}" destId="{DFC5FE78-0CF9-4BA5-9CEB-EA6A98832C7C}" srcOrd="1" destOrd="0" presId="urn:microsoft.com/office/officeart/2011/layout/HexagonRadial"/>
    <dgm:cxn modelId="{C2E0BC87-FC80-44D7-8E90-811B34D9E44F}" type="presParOf" srcId="{DFC5FE78-0CF9-4BA5-9CEB-EA6A98832C7C}" destId="{05584CE1-41D2-487D-99E0-763F1344BB0B}" srcOrd="0" destOrd="0" presId="urn:microsoft.com/office/officeart/2011/layout/HexagonRadial"/>
    <dgm:cxn modelId="{03E4B13D-B5A9-4CCB-90CA-9F0EDB7D1598}" type="presParOf" srcId="{B597E274-7EBB-42E8-B811-A20064242D4D}" destId="{A6C54F1B-5110-4632-A246-DA50A9CDA419}" srcOrd="2" destOrd="0" presId="urn:microsoft.com/office/officeart/2011/layout/HexagonRadial"/>
    <dgm:cxn modelId="{BACC9D9E-45A7-4A6A-B5ED-6609FBE1C0BF}" type="presParOf" srcId="{B597E274-7EBB-42E8-B811-A20064242D4D}" destId="{401F1FE2-7FFF-402B-9ADA-7C9F2E0199F8}" srcOrd="3" destOrd="0" presId="urn:microsoft.com/office/officeart/2011/layout/HexagonRadial"/>
    <dgm:cxn modelId="{9E633798-88E6-4AE1-B572-E0C725C4AC24}" type="presParOf" srcId="{401F1FE2-7FFF-402B-9ADA-7C9F2E0199F8}" destId="{A1AC983B-35BF-421E-B430-C4BF30CB629E}" srcOrd="0" destOrd="0" presId="urn:microsoft.com/office/officeart/2011/layout/HexagonRadial"/>
    <dgm:cxn modelId="{862FEE40-FAD1-45B7-9EE2-FA1D295C2BCD}" type="presParOf" srcId="{B597E274-7EBB-42E8-B811-A20064242D4D}" destId="{C16FC3CF-7D71-4EC7-94AC-46BC1C99138D}" srcOrd="4" destOrd="0" presId="urn:microsoft.com/office/officeart/2011/layout/HexagonRadial"/>
    <dgm:cxn modelId="{30AC47D1-E35A-4415-82D8-8F42D50CE486}" type="presParOf" srcId="{B597E274-7EBB-42E8-B811-A20064242D4D}" destId="{E709519A-5B30-416A-AD66-BD8A586F4A3A}" srcOrd="5" destOrd="0" presId="urn:microsoft.com/office/officeart/2011/layout/HexagonRadial"/>
    <dgm:cxn modelId="{ACB2B842-F05D-4C0D-B1EB-7E04D9B1A324}" type="presParOf" srcId="{E709519A-5B30-416A-AD66-BD8A586F4A3A}" destId="{59F68FA1-D5BC-43F9-B70F-8BDB76DDE3B5}" srcOrd="0" destOrd="0" presId="urn:microsoft.com/office/officeart/2011/layout/HexagonRadial"/>
    <dgm:cxn modelId="{E76E7084-6135-49F4-985A-E481D3F788AD}" type="presParOf" srcId="{B597E274-7EBB-42E8-B811-A20064242D4D}" destId="{8E9A6071-C772-478D-A33C-EDC5D34B1946}" srcOrd="6" destOrd="0" presId="urn:microsoft.com/office/officeart/2011/layout/HexagonRadial"/>
    <dgm:cxn modelId="{7D428A4D-59DE-4282-9419-42506EA73D5B}" type="presParOf" srcId="{B597E274-7EBB-42E8-B811-A20064242D4D}" destId="{50C61B63-CD25-4BB2-B1F1-7FF6E253E560}" srcOrd="7" destOrd="0" presId="urn:microsoft.com/office/officeart/2011/layout/HexagonRadial"/>
    <dgm:cxn modelId="{4C234A05-7A50-4C8A-BB28-5B681147E527}" type="presParOf" srcId="{50C61B63-CD25-4BB2-B1F1-7FF6E253E560}" destId="{C1DFB407-E2FD-4D1C-8573-0B4B1BC1A7CE}" srcOrd="0" destOrd="0" presId="urn:microsoft.com/office/officeart/2011/layout/HexagonRadial"/>
    <dgm:cxn modelId="{42D0F21A-0947-40E1-A2DF-EA2EFF208459}" type="presParOf" srcId="{B597E274-7EBB-42E8-B811-A20064242D4D}" destId="{08E89CFB-2D58-498F-8D87-BE23D26E7363}" srcOrd="8"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FC166F-219E-437E-8BC3-0DDEBCE67ED8}"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826A10CD-A6A1-4C33-BA35-CA930C458EB1}">
      <dgm:prSet phldrT="[Text]" custT="1"/>
      <dgm:spPr/>
      <dgm:t>
        <a:bodyPr/>
        <a:lstStyle/>
        <a:p>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yếu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đảm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bảo</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0A32E8BE-126F-4FDC-A9DD-60DAA411E425}" type="parTrans" cxnId="{87B0954D-4817-4E69-8D8B-85AC243E86A9}">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D7FB962F-5A19-4F69-BC68-E2B32F84E584}" type="sibTrans" cxnId="{87B0954D-4817-4E69-8D8B-85AC243E86A9}">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A4F347CE-1A85-4835-A249-D548311367EC}">
      <dgm:prSet phldrT="[Text]" custT="1"/>
      <dgm:spPr/>
      <dgm:t>
        <a:bodyPr/>
        <a:lstStyle/>
        <a:p>
          <a:r>
            <a:rPr lang="en-US" sz="2400" b="1" dirty="0">
              <a:solidFill>
                <a:schemeClr val="bg1"/>
              </a:solidFill>
              <a:latin typeface="Times New Roman" panose="02020603050405020304" pitchFamily="18" charset="0"/>
              <a:cs typeface="Times New Roman" panose="02020603050405020304" pitchFamily="18" charset="0"/>
            </a:rPr>
            <a:t>T</a:t>
          </a:r>
          <a:r>
            <a:rPr lang="vi-VN" sz="2400" b="1" dirty="0">
              <a:solidFill>
                <a:schemeClr val="bg1"/>
              </a:solidFill>
              <a:latin typeface="Times New Roman" panose="02020603050405020304" pitchFamily="18" charset="0"/>
              <a:cs typeface="Times New Roman" panose="02020603050405020304" pitchFamily="18" charset="0"/>
            </a:rPr>
            <a:t>in tưởng vào học sinh </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6EFFC042-8DF9-405B-95C3-4C0359839372}" type="parTrans" cxnId="{74BF5F1F-62EB-4BF9-882C-492E75238869}">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D10C1263-16D7-45D8-A647-510E4F7CF475}" type="sibTrans" cxnId="{74BF5F1F-62EB-4BF9-882C-492E75238869}">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C56646BB-78B0-4419-97D7-C3D7FC2E7195}">
      <dgm:prSet custT="1"/>
      <dgm:spPr/>
      <dgm:t>
        <a:bodyPr/>
        <a:lstStyle/>
        <a:p>
          <a:r>
            <a:rPr lang="en-US" sz="2400" b="1" dirty="0">
              <a:solidFill>
                <a:schemeClr val="bg1"/>
              </a:solidFill>
              <a:latin typeface="Times New Roman" panose="02020603050405020304" pitchFamily="18" charset="0"/>
              <a:cs typeface="Times New Roman" panose="02020603050405020304" pitchFamily="18" charset="0"/>
            </a:rPr>
            <a:t>K</a:t>
          </a:r>
          <a:r>
            <a:rPr lang="vi-VN" sz="2400" b="1" dirty="0">
              <a:solidFill>
                <a:schemeClr val="bg1"/>
              </a:solidFill>
              <a:latin typeface="Times New Roman" panose="02020603050405020304" pitchFamily="18" charset="0"/>
              <a:cs typeface="Times New Roman" panose="02020603050405020304" pitchFamily="18" charset="0"/>
            </a:rPr>
            <a:t>hám phá các bài học một cách chủ động</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B50D6BB2-ADE1-4AA3-9F30-F4B1ADB93FDF}" type="parTrans" cxnId="{262302CC-4734-428E-A8F6-5B4B4931E033}">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0EBECF86-1BB2-4767-9EA3-F53F308F8B7B}" type="sibTrans" cxnId="{262302CC-4734-428E-A8F6-5B4B4931E033}">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D53F683D-3DC1-4598-B916-3D001FD4AFAE}">
      <dgm:prSet custT="1"/>
      <dgm:spPr/>
      <dgm:t>
        <a:bodyPr/>
        <a:lstStyle/>
        <a:p>
          <a:r>
            <a:rPr lang="vi-VN" sz="2400" b="1" dirty="0">
              <a:solidFill>
                <a:schemeClr val="bg1"/>
              </a:solidFill>
              <a:latin typeface="Times New Roman" panose="02020603050405020304" pitchFamily="18" charset="0"/>
              <a:cs typeface="Times New Roman" panose="02020603050405020304" pitchFamily="18" charset="0"/>
            </a:rPr>
            <a:t>Thiết kế các hoạt động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hội</a:t>
          </a:r>
          <a:r>
            <a:rPr lang="vi-VN"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HS </a:t>
          </a:r>
          <a:r>
            <a:rPr lang="vi-VN" sz="2400" b="1" dirty="0">
              <a:solidFill>
                <a:schemeClr val="bg1"/>
              </a:solidFill>
              <a:latin typeface="Times New Roman" panose="02020603050405020304" pitchFamily="18" charset="0"/>
              <a:cs typeface="Times New Roman" panose="02020603050405020304" pitchFamily="18" charset="0"/>
            </a:rPr>
            <a:t>đưa ra ý tưởng,</a:t>
          </a:r>
          <a:r>
            <a:rPr lang="en-US" sz="2400" b="1" dirty="0">
              <a:solidFill>
                <a:schemeClr val="bg1"/>
              </a:solidFill>
              <a:latin typeface="Times New Roman" panose="02020603050405020304" pitchFamily="18" charset="0"/>
              <a:cs typeface="Times New Roman" panose="02020603050405020304" pitchFamily="18" charset="0"/>
            </a:rPr>
            <a:t> ý </a:t>
          </a:r>
          <a:r>
            <a:rPr lang="en-US" sz="2400" b="1" dirty="0" err="1">
              <a:solidFill>
                <a:schemeClr val="bg1"/>
              </a:solidFill>
              <a:latin typeface="Times New Roman" panose="02020603050405020304" pitchFamily="18" charset="0"/>
              <a:cs typeface="Times New Roman" panose="02020603050405020304" pitchFamily="18" charset="0"/>
            </a:rPr>
            <a:t>kiến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lựa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chọn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vi-VN" sz="2400" b="1" dirty="0">
              <a:solidFill>
                <a:schemeClr val="bg1"/>
              </a:solidFill>
              <a:latin typeface="Times New Roman" panose="02020603050405020304" pitchFamily="18" charset="0"/>
              <a:cs typeface="Times New Roman" panose="02020603050405020304" pitchFamily="18" charset="0"/>
            </a:rPr>
            <a:t> phù hợp với sở thích, năng lực…</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0EB24287-28A7-446F-9AD8-60F0B5A177CD}" type="parTrans" cxnId="{C058FF6E-6C37-4A58-AFA4-AE60D74917DA}">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8C58D9CC-8FD8-4554-8099-96C502FA7A68}" type="sibTrans" cxnId="{C058FF6E-6C37-4A58-AFA4-AE60D74917DA}">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DAD5A7D2-AA46-4B56-BF73-3EFEE863FE65}" type="pres">
      <dgm:prSet presAssocID="{5FFC166F-219E-437E-8BC3-0DDEBCE67ED8}" presName="hierChild1" presStyleCnt="0">
        <dgm:presLayoutVars>
          <dgm:orgChart val="1"/>
          <dgm:chPref val="1"/>
          <dgm:dir/>
          <dgm:animOne val="branch"/>
          <dgm:animLvl val="lvl"/>
          <dgm:resizeHandles/>
        </dgm:presLayoutVars>
      </dgm:prSet>
      <dgm:spPr/>
    </dgm:pt>
    <dgm:pt modelId="{2D1D9AD0-FEBC-49B9-8F60-911C750221EA}" type="pres">
      <dgm:prSet presAssocID="{826A10CD-A6A1-4C33-BA35-CA930C458EB1}" presName="hierRoot1" presStyleCnt="0">
        <dgm:presLayoutVars>
          <dgm:hierBranch val="init"/>
        </dgm:presLayoutVars>
      </dgm:prSet>
      <dgm:spPr/>
    </dgm:pt>
    <dgm:pt modelId="{DB6F0769-E4D9-4937-A712-96A518551B57}" type="pres">
      <dgm:prSet presAssocID="{826A10CD-A6A1-4C33-BA35-CA930C458EB1}" presName="rootComposite1" presStyleCnt="0"/>
      <dgm:spPr/>
    </dgm:pt>
    <dgm:pt modelId="{BEE7DA41-76D8-43B2-963D-2F8DF857ABDB}" type="pres">
      <dgm:prSet presAssocID="{826A10CD-A6A1-4C33-BA35-CA930C458EB1}" presName="rootText1" presStyleLbl="node0" presStyleIdx="0" presStyleCnt="1">
        <dgm:presLayoutVars>
          <dgm:chPref val="3"/>
        </dgm:presLayoutVars>
      </dgm:prSet>
      <dgm:spPr/>
    </dgm:pt>
    <dgm:pt modelId="{7E32280A-C2C9-4E38-9F26-7C7ADEE270BD}" type="pres">
      <dgm:prSet presAssocID="{826A10CD-A6A1-4C33-BA35-CA930C458EB1}" presName="rootConnector1" presStyleLbl="node1" presStyleIdx="0" presStyleCnt="0"/>
      <dgm:spPr/>
    </dgm:pt>
    <dgm:pt modelId="{ABB31243-6ABA-41A8-88B0-7B23641AE965}" type="pres">
      <dgm:prSet presAssocID="{826A10CD-A6A1-4C33-BA35-CA930C458EB1}" presName="hierChild2" presStyleCnt="0"/>
      <dgm:spPr/>
    </dgm:pt>
    <dgm:pt modelId="{FCB98D70-DDD5-4731-8735-3ADCB2498357}" type="pres">
      <dgm:prSet presAssocID="{6EFFC042-8DF9-405B-95C3-4C0359839372}" presName="Name64" presStyleLbl="parChTrans1D2" presStyleIdx="0" presStyleCnt="3"/>
      <dgm:spPr/>
    </dgm:pt>
    <dgm:pt modelId="{9EED63F7-A0CD-4A85-8259-1841B5982758}" type="pres">
      <dgm:prSet presAssocID="{A4F347CE-1A85-4835-A249-D548311367EC}" presName="hierRoot2" presStyleCnt="0">
        <dgm:presLayoutVars>
          <dgm:hierBranch val="init"/>
        </dgm:presLayoutVars>
      </dgm:prSet>
      <dgm:spPr/>
    </dgm:pt>
    <dgm:pt modelId="{96C4159D-1D27-4717-B30B-C87EF0FE2DAE}" type="pres">
      <dgm:prSet presAssocID="{A4F347CE-1A85-4835-A249-D548311367EC}" presName="rootComposite" presStyleCnt="0"/>
      <dgm:spPr/>
    </dgm:pt>
    <dgm:pt modelId="{AC9F3C09-C3F0-44F0-B591-73C81F86595E}" type="pres">
      <dgm:prSet presAssocID="{A4F347CE-1A85-4835-A249-D548311367EC}" presName="rootText" presStyleLbl="node2" presStyleIdx="0" presStyleCnt="3">
        <dgm:presLayoutVars>
          <dgm:chPref val="3"/>
        </dgm:presLayoutVars>
      </dgm:prSet>
      <dgm:spPr/>
    </dgm:pt>
    <dgm:pt modelId="{5D061517-591A-4967-86E9-020E790EDDFE}" type="pres">
      <dgm:prSet presAssocID="{A4F347CE-1A85-4835-A249-D548311367EC}" presName="rootConnector" presStyleLbl="node2" presStyleIdx="0" presStyleCnt="3"/>
      <dgm:spPr/>
    </dgm:pt>
    <dgm:pt modelId="{296AF39C-11D5-406B-AC17-0F8826E3C0E5}" type="pres">
      <dgm:prSet presAssocID="{A4F347CE-1A85-4835-A249-D548311367EC}" presName="hierChild4" presStyleCnt="0"/>
      <dgm:spPr/>
    </dgm:pt>
    <dgm:pt modelId="{6768E01D-8691-4B2E-8228-326AC86E393A}" type="pres">
      <dgm:prSet presAssocID="{A4F347CE-1A85-4835-A249-D548311367EC}" presName="hierChild5" presStyleCnt="0"/>
      <dgm:spPr/>
    </dgm:pt>
    <dgm:pt modelId="{C710C75E-764A-4CFE-A6DD-3D40A9033384}" type="pres">
      <dgm:prSet presAssocID="{B50D6BB2-ADE1-4AA3-9F30-F4B1ADB93FDF}" presName="Name64" presStyleLbl="parChTrans1D2" presStyleIdx="1" presStyleCnt="3"/>
      <dgm:spPr/>
    </dgm:pt>
    <dgm:pt modelId="{ADC5A36A-A140-4A15-9462-489245023718}" type="pres">
      <dgm:prSet presAssocID="{C56646BB-78B0-4419-97D7-C3D7FC2E7195}" presName="hierRoot2" presStyleCnt="0">
        <dgm:presLayoutVars>
          <dgm:hierBranch val="init"/>
        </dgm:presLayoutVars>
      </dgm:prSet>
      <dgm:spPr/>
    </dgm:pt>
    <dgm:pt modelId="{E493F1E2-45A9-4BC4-9FF1-24ACBEB4EE15}" type="pres">
      <dgm:prSet presAssocID="{C56646BB-78B0-4419-97D7-C3D7FC2E7195}" presName="rootComposite" presStyleCnt="0"/>
      <dgm:spPr/>
    </dgm:pt>
    <dgm:pt modelId="{44EDB2DC-4BE8-49AB-A48C-663486E53C9F}" type="pres">
      <dgm:prSet presAssocID="{C56646BB-78B0-4419-97D7-C3D7FC2E7195}" presName="rootText" presStyleLbl="node2" presStyleIdx="1" presStyleCnt="3">
        <dgm:presLayoutVars>
          <dgm:chPref val="3"/>
        </dgm:presLayoutVars>
      </dgm:prSet>
      <dgm:spPr/>
    </dgm:pt>
    <dgm:pt modelId="{403AA0E5-6666-471A-B6C6-294F001F3375}" type="pres">
      <dgm:prSet presAssocID="{C56646BB-78B0-4419-97D7-C3D7FC2E7195}" presName="rootConnector" presStyleLbl="node2" presStyleIdx="1" presStyleCnt="3"/>
      <dgm:spPr/>
    </dgm:pt>
    <dgm:pt modelId="{C53E469B-D66F-44A6-B7EC-07E9E28995BE}" type="pres">
      <dgm:prSet presAssocID="{C56646BB-78B0-4419-97D7-C3D7FC2E7195}" presName="hierChild4" presStyleCnt="0"/>
      <dgm:spPr/>
    </dgm:pt>
    <dgm:pt modelId="{E1D71123-9EEB-41ED-8D52-159B3CC138AA}" type="pres">
      <dgm:prSet presAssocID="{C56646BB-78B0-4419-97D7-C3D7FC2E7195}" presName="hierChild5" presStyleCnt="0"/>
      <dgm:spPr/>
    </dgm:pt>
    <dgm:pt modelId="{CA15A5D1-27D4-443E-988B-BCFA192FB3D1}" type="pres">
      <dgm:prSet presAssocID="{0EB24287-28A7-446F-9AD8-60F0B5A177CD}" presName="Name64" presStyleLbl="parChTrans1D2" presStyleIdx="2" presStyleCnt="3"/>
      <dgm:spPr/>
    </dgm:pt>
    <dgm:pt modelId="{E34A10A1-24CE-41C5-A0A2-89AF2FD150FB}" type="pres">
      <dgm:prSet presAssocID="{D53F683D-3DC1-4598-B916-3D001FD4AFAE}" presName="hierRoot2" presStyleCnt="0">
        <dgm:presLayoutVars>
          <dgm:hierBranch val="init"/>
        </dgm:presLayoutVars>
      </dgm:prSet>
      <dgm:spPr/>
    </dgm:pt>
    <dgm:pt modelId="{1A51D29D-B20A-43F0-BAEF-BAEB9CAE0053}" type="pres">
      <dgm:prSet presAssocID="{D53F683D-3DC1-4598-B916-3D001FD4AFAE}" presName="rootComposite" presStyleCnt="0"/>
      <dgm:spPr/>
    </dgm:pt>
    <dgm:pt modelId="{41027322-8DDD-4DBF-A3F8-256C5B5B1CBB}" type="pres">
      <dgm:prSet presAssocID="{D53F683D-3DC1-4598-B916-3D001FD4AFAE}" presName="rootText" presStyleLbl="node2" presStyleIdx="2" presStyleCnt="3" custScaleY="150871">
        <dgm:presLayoutVars>
          <dgm:chPref val="3"/>
        </dgm:presLayoutVars>
      </dgm:prSet>
      <dgm:spPr/>
    </dgm:pt>
    <dgm:pt modelId="{D0FA5087-87FA-48E7-89C9-71734CB6E42B}" type="pres">
      <dgm:prSet presAssocID="{D53F683D-3DC1-4598-B916-3D001FD4AFAE}" presName="rootConnector" presStyleLbl="node2" presStyleIdx="2" presStyleCnt="3"/>
      <dgm:spPr/>
    </dgm:pt>
    <dgm:pt modelId="{5F340959-039A-49D8-82E9-BE77F3C2423F}" type="pres">
      <dgm:prSet presAssocID="{D53F683D-3DC1-4598-B916-3D001FD4AFAE}" presName="hierChild4" presStyleCnt="0"/>
      <dgm:spPr/>
    </dgm:pt>
    <dgm:pt modelId="{C94D29F3-9597-4995-BF1A-B3DCD4957552}" type="pres">
      <dgm:prSet presAssocID="{D53F683D-3DC1-4598-B916-3D001FD4AFAE}" presName="hierChild5" presStyleCnt="0"/>
      <dgm:spPr/>
    </dgm:pt>
    <dgm:pt modelId="{E757DADF-3A94-42E2-A17B-72B02107F4A6}" type="pres">
      <dgm:prSet presAssocID="{826A10CD-A6A1-4C33-BA35-CA930C458EB1}" presName="hierChild3" presStyleCnt="0"/>
      <dgm:spPr/>
    </dgm:pt>
  </dgm:ptLst>
  <dgm:cxnLst>
    <dgm:cxn modelId="{4EFF2F1B-F227-4769-8865-435184F0D774}" type="presOf" srcId="{C56646BB-78B0-4419-97D7-C3D7FC2E7195}" destId="{403AA0E5-6666-471A-B6C6-294F001F3375}" srcOrd="1" destOrd="0" presId="urn:microsoft.com/office/officeart/2009/3/layout/HorizontalOrganizationChart"/>
    <dgm:cxn modelId="{74BF5F1F-62EB-4BF9-882C-492E75238869}" srcId="{826A10CD-A6A1-4C33-BA35-CA930C458EB1}" destId="{A4F347CE-1A85-4835-A249-D548311367EC}" srcOrd="0" destOrd="0" parTransId="{6EFFC042-8DF9-405B-95C3-4C0359839372}" sibTransId="{D10C1263-16D7-45D8-A647-510E4F7CF475}"/>
    <dgm:cxn modelId="{F3C7DA36-D71E-473D-AAFD-1CD77233CF9E}" type="presOf" srcId="{826A10CD-A6A1-4C33-BA35-CA930C458EB1}" destId="{BEE7DA41-76D8-43B2-963D-2F8DF857ABDB}" srcOrd="0" destOrd="0" presId="urn:microsoft.com/office/officeart/2009/3/layout/HorizontalOrganizationChart"/>
    <dgm:cxn modelId="{FDEE4842-2F7A-460F-BE7E-A5A58286CBBA}" type="presOf" srcId="{0EB24287-28A7-446F-9AD8-60F0B5A177CD}" destId="{CA15A5D1-27D4-443E-988B-BCFA192FB3D1}" srcOrd="0" destOrd="0" presId="urn:microsoft.com/office/officeart/2009/3/layout/HorizontalOrganizationChart"/>
    <dgm:cxn modelId="{EDBBD043-3C6D-4ADF-BAFE-E4C766F5783D}" type="presOf" srcId="{A4F347CE-1A85-4835-A249-D548311367EC}" destId="{AC9F3C09-C3F0-44F0-B591-73C81F86595E}" srcOrd="0" destOrd="0" presId="urn:microsoft.com/office/officeart/2009/3/layout/HorizontalOrganizationChart"/>
    <dgm:cxn modelId="{986DAD64-0646-497E-BC73-E3A9E60A86E4}" type="presOf" srcId="{826A10CD-A6A1-4C33-BA35-CA930C458EB1}" destId="{7E32280A-C2C9-4E38-9F26-7C7ADEE270BD}" srcOrd="1" destOrd="0" presId="urn:microsoft.com/office/officeart/2009/3/layout/HorizontalOrganizationChart"/>
    <dgm:cxn modelId="{7D97D647-94D8-4521-AE0C-F037B249FACE}" type="presOf" srcId="{B50D6BB2-ADE1-4AA3-9F30-F4B1ADB93FDF}" destId="{C710C75E-764A-4CFE-A6DD-3D40A9033384}" srcOrd="0" destOrd="0" presId="urn:microsoft.com/office/officeart/2009/3/layout/HorizontalOrganizationChart"/>
    <dgm:cxn modelId="{5512C448-B73D-48C4-A447-E5867BF6379E}" type="presOf" srcId="{C56646BB-78B0-4419-97D7-C3D7FC2E7195}" destId="{44EDB2DC-4BE8-49AB-A48C-663486E53C9F}" srcOrd="0" destOrd="0" presId="urn:microsoft.com/office/officeart/2009/3/layout/HorizontalOrganizationChart"/>
    <dgm:cxn modelId="{87B0954D-4817-4E69-8D8B-85AC243E86A9}" srcId="{5FFC166F-219E-437E-8BC3-0DDEBCE67ED8}" destId="{826A10CD-A6A1-4C33-BA35-CA930C458EB1}" srcOrd="0" destOrd="0" parTransId="{0A32E8BE-126F-4FDC-A9DD-60DAA411E425}" sibTransId="{D7FB962F-5A19-4F69-BC68-E2B32F84E584}"/>
    <dgm:cxn modelId="{C058FF6E-6C37-4A58-AFA4-AE60D74917DA}" srcId="{826A10CD-A6A1-4C33-BA35-CA930C458EB1}" destId="{D53F683D-3DC1-4598-B916-3D001FD4AFAE}" srcOrd="2" destOrd="0" parTransId="{0EB24287-28A7-446F-9AD8-60F0B5A177CD}" sibTransId="{8C58D9CC-8FD8-4554-8099-96C502FA7A68}"/>
    <dgm:cxn modelId="{2920BE89-3F57-4BE4-AC4D-96C9553E16C6}" type="presOf" srcId="{D53F683D-3DC1-4598-B916-3D001FD4AFAE}" destId="{41027322-8DDD-4DBF-A3F8-256C5B5B1CBB}" srcOrd="0" destOrd="0" presId="urn:microsoft.com/office/officeart/2009/3/layout/HorizontalOrganizationChart"/>
    <dgm:cxn modelId="{262302CC-4734-428E-A8F6-5B4B4931E033}" srcId="{826A10CD-A6A1-4C33-BA35-CA930C458EB1}" destId="{C56646BB-78B0-4419-97D7-C3D7FC2E7195}" srcOrd="1" destOrd="0" parTransId="{B50D6BB2-ADE1-4AA3-9F30-F4B1ADB93FDF}" sibTransId="{0EBECF86-1BB2-4767-9EA3-F53F308F8B7B}"/>
    <dgm:cxn modelId="{10D47FCF-350C-47A3-8D0E-50804452FF36}" type="presOf" srcId="{D53F683D-3DC1-4598-B916-3D001FD4AFAE}" destId="{D0FA5087-87FA-48E7-89C9-71734CB6E42B}" srcOrd="1" destOrd="0" presId="urn:microsoft.com/office/officeart/2009/3/layout/HorizontalOrganizationChart"/>
    <dgm:cxn modelId="{9A787FD3-1BDA-49AC-9AFE-48421C2FF536}" type="presOf" srcId="{5FFC166F-219E-437E-8BC3-0DDEBCE67ED8}" destId="{DAD5A7D2-AA46-4B56-BF73-3EFEE863FE65}" srcOrd="0" destOrd="0" presId="urn:microsoft.com/office/officeart/2009/3/layout/HorizontalOrganizationChart"/>
    <dgm:cxn modelId="{8C18F0D7-74D6-4A1C-832E-47E56403F17F}" type="presOf" srcId="{A4F347CE-1A85-4835-A249-D548311367EC}" destId="{5D061517-591A-4967-86E9-020E790EDDFE}" srcOrd="1" destOrd="0" presId="urn:microsoft.com/office/officeart/2009/3/layout/HorizontalOrganizationChart"/>
    <dgm:cxn modelId="{848CA1E2-811C-4F20-AACC-F53CBEF1EE09}" type="presOf" srcId="{6EFFC042-8DF9-405B-95C3-4C0359839372}" destId="{FCB98D70-DDD5-4731-8735-3ADCB2498357}" srcOrd="0" destOrd="0" presId="urn:microsoft.com/office/officeart/2009/3/layout/HorizontalOrganizationChart"/>
    <dgm:cxn modelId="{F45453E9-11FE-4F60-B0E4-AE903D034E15}" type="presParOf" srcId="{DAD5A7D2-AA46-4B56-BF73-3EFEE863FE65}" destId="{2D1D9AD0-FEBC-49B9-8F60-911C750221EA}" srcOrd="0" destOrd="0" presId="urn:microsoft.com/office/officeart/2009/3/layout/HorizontalOrganizationChart"/>
    <dgm:cxn modelId="{B27D6171-1156-4BCB-A940-9159EFC4C410}" type="presParOf" srcId="{2D1D9AD0-FEBC-49B9-8F60-911C750221EA}" destId="{DB6F0769-E4D9-4937-A712-96A518551B57}" srcOrd="0" destOrd="0" presId="urn:microsoft.com/office/officeart/2009/3/layout/HorizontalOrganizationChart"/>
    <dgm:cxn modelId="{ED3B72BF-67DB-41CD-AA19-F89CA67F5011}" type="presParOf" srcId="{DB6F0769-E4D9-4937-A712-96A518551B57}" destId="{BEE7DA41-76D8-43B2-963D-2F8DF857ABDB}" srcOrd="0" destOrd="0" presId="urn:microsoft.com/office/officeart/2009/3/layout/HorizontalOrganizationChart"/>
    <dgm:cxn modelId="{84A3FFF1-3CEF-4054-B415-4E755981F69D}" type="presParOf" srcId="{DB6F0769-E4D9-4937-A712-96A518551B57}" destId="{7E32280A-C2C9-4E38-9F26-7C7ADEE270BD}" srcOrd="1" destOrd="0" presId="urn:microsoft.com/office/officeart/2009/3/layout/HorizontalOrganizationChart"/>
    <dgm:cxn modelId="{731DFB46-2B75-43C0-9357-2F81044AAEAC}" type="presParOf" srcId="{2D1D9AD0-FEBC-49B9-8F60-911C750221EA}" destId="{ABB31243-6ABA-41A8-88B0-7B23641AE965}" srcOrd="1" destOrd="0" presId="urn:microsoft.com/office/officeart/2009/3/layout/HorizontalOrganizationChart"/>
    <dgm:cxn modelId="{796E4FCF-5DF9-4B9B-83CE-CE5B0AB51B50}" type="presParOf" srcId="{ABB31243-6ABA-41A8-88B0-7B23641AE965}" destId="{FCB98D70-DDD5-4731-8735-3ADCB2498357}" srcOrd="0" destOrd="0" presId="urn:microsoft.com/office/officeart/2009/3/layout/HorizontalOrganizationChart"/>
    <dgm:cxn modelId="{AEAC2DCE-C630-46A2-B4E3-B0A10E52B681}" type="presParOf" srcId="{ABB31243-6ABA-41A8-88B0-7B23641AE965}" destId="{9EED63F7-A0CD-4A85-8259-1841B5982758}" srcOrd="1" destOrd="0" presId="urn:microsoft.com/office/officeart/2009/3/layout/HorizontalOrganizationChart"/>
    <dgm:cxn modelId="{59344C8C-78F3-4242-8FE8-8690A79D5A69}" type="presParOf" srcId="{9EED63F7-A0CD-4A85-8259-1841B5982758}" destId="{96C4159D-1D27-4717-B30B-C87EF0FE2DAE}" srcOrd="0" destOrd="0" presId="urn:microsoft.com/office/officeart/2009/3/layout/HorizontalOrganizationChart"/>
    <dgm:cxn modelId="{4C556497-8189-464A-961B-6DFF508C1C84}" type="presParOf" srcId="{96C4159D-1D27-4717-B30B-C87EF0FE2DAE}" destId="{AC9F3C09-C3F0-44F0-B591-73C81F86595E}" srcOrd="0" destOrd="0" presId="urn:microsoft.com/office/officeart/2009/3/layout/HorizontalOrganizationChart"/>
    <dgm:cxn modelId="{75FC7049-28E0-4108-8353-FCB3A91576C8}" type="presParOf" srcId="{96C4159D-1D27-4717-B30B-C87EF0FE2DAE}" destId="{5D061517-591A-4967-86E9-020E790EDDFE}" srcOrd="1" destOrd="0" presId="urn:microsoft.com/office/officeart/2009/3/layout/HorizontalOrganizationChart"/>
    <dgm:cxn modelId="{AE7E58FB-734E-4886-919E-67D700A4B092}" type="presParOf" srcId="{9EED63F7-A0CD-4A85-8259-1841B5982758}" destId="{296AF39C-11D5-406B-AC17-0F8826E3C0E5}" srcOrd="1" destOrd="0" presId="urn:microsoft.com/office/officeart/2009/3/layout/HorizontalOrganizationChart"/>
    <dgm:cxn modelId="{D0750891-8F5F-4A61-8A89-0FA5ABE67B56}" type="presParOf" srcId="{9EED63F7-A0CD-4A85-8259-1841B5982758}" destId="{6768E01D-8691-4B2E-8228-326AC86E393A}" srcOrd="2" destOrd="0" presId="urn:microsoft.com/office/officeart/2009/3/layout/HorizontalOrganizationChart"/>
    <dgm:cxn modelId="{3DCD5215-F6A8-404F-926C-9CD1AEA02AF5}" type="presParOf" srcId="{ABB31243-6ABA-41A8-88B0-7B23641AE965}" destId="{C710C75E-764A-4CFE-A6DD-3D40A9033384}" srcOrd="2" destOrd="0" presId="urn:microsoft.com/office/officeart/2009/3/layout/HorizontalOrganizationChart"/>
    <dgm:cxn modelId="{F8FAAF35-BD50-406D-9262-A7F1BBE02CDD}" type="presParOf" srcId="{ABB31243-6ABA-41A8-88B0-7B23641AE965}" destId="{ADC5A36A-A140-4A15-9462-489245023718}" srcOrd="3" destOrd="0" presId="urn:microsoft.com/office/officeart/2009/3/layout/HorizontalOrganizationChart"/>
    <dgm:cxn modelId="{86DB280F-ABFE-40CC-88DA-7426F61302B8}" type="presParOf" srcId="{ADC5A36A-A140-4A15-9462-489245023718}" destId="{E493F1E2-45A9-4BC4-9FF1-24ACBEB4EE15}" srcOrd="0" destOrd="0" presId="urn:microsoft.com/office/officeart/2009/3/layout/HorizontalOrganizationChart"/>
    <dgm:cxn modelId="{51AE05C4-0747-4AC6-BBF8-12B39402E4F4}" type="presParOf" srcId="{E493F1E2-45A9-4BC4-9FF1-24ACBEB4EE15}" destId="{44EDB2DC-4BE8-49AB-A48C-663486E53C9F}" srcOrd="0" destOrd="0" presId="urn:microsoft.com/office/officeart/2009/3/layout/HorizontalOrganizationChart"/>
    <dgm:cxn modelId="{2844546D-6A27-4361-A628-19D90383E719}" type="presParOf" srcId="{E493F1E2-45A9-4BC4-9FF1-24ACBEB4EE15}" destId="{403AA0E5-6666-471A-B6C6-294F001F3375}" srcOrd="1" destOrd="0" presId="urn:microsoft.com/office/officeart/2009/3/layout/HorizontalOrganizationChart"/>
    <dgm:cxn modelId="{EC83D5DD-DF6B-4D76-B4C0-42162EED993E}" type="presParOf" srcId="{ADC5A36A-A140-4A15-9462-489245023718}" destId="{C53E469B-D66F-44A6-B7EC-07E9E28995BE}" srcOrd="1" destOrd="0" presId="urn:microsoft.com/office/officeart/2009/3/layout/HorizontalOrganizationChart"/>
    <dgm:cxn modelId="{76B465AC-1486-418E-9B20-0404E7C29642}" type="presParOf" srcId="{ADC5A36A-A140-4A15-9462-489245023718}" destId="{E1D71123-9EEB-41ED-8D52-159B3CC138AA}" srcOrd="2" destOrd="0" presId="urn:microsoft.com/office/officeart/2009/3/layout/HorizontalOrganizationChart"/>
    <dgm:cxn modelId="{FE8D61A0-6D5A-4AE6-A6D8-5B8DAD60ADF5}" type="presParOf" srcId="{ABB31243-6ABA-41A8-88B0-7B23641AE965}" destId="{CA15A5D1-27D4-443E-988B-BCFA192FB3D1}" srcOrd="4" destOrd="0" presId="urn:microsoft.com/office/officeart/2009/3/layout/HorizontalOrganizationChart"/>
    <dgm:cxn modelId="{F2D130EF-D554-4894-A877-EA7D549A9C9D}" type="presParOf" srcId="{ABB31243-6ABA-41A8-88B0-7B23641AE965}" destId="{E34A10A1-24CE-41C5-A0A2-89AF2FD150FB}" srcOrd="5" destOrd="0" presId="urn:microsoft.com/office/officeart/2009/3/layout/HorizontalOrganizationChart"/>
    <dgm:cxn modelId="{B0D05660-CAE4-402B-AD7D-345AECAE0D4C}" type="presParOf" srcId="{E34A10A1-24CE-41C5-A0A2-89AF2FD150FB}" destId="{1A51D29D-B20A-43F0-BAEF-BAEB9CAE0053}" srcOrd="0" destOrd="0" presId="urn:microsoft.com/office/officeart/2009/3/layout/HorizontalOrganizationChart"/>
    <dgm:cxn modelId="{75C2498D-D8B5-487C-832B-EF9BD836176E}" type="presParOf" srcId="{1A51D29D-B20A-43F0-BAEF-BAEB9CAE0053}" destId="{41027322-8DDD-4DBF-A3F8-256C5B5B1CBB}" srcOrd="0" destOrd="0" presId="urn:microsoft.com/office/officeart/2009/3/layout/HorizontalOrganizationChart"/>
    <dgm:cxn modelId="{ABD57820-425F-465E-8BAF-44E453F58711}" type="presParOf" srcId="{1A51D29D-B20A-43F0-BAEF-BAEB9CAE0053}" destId="{D0FA5087-87FA-48E7-89C9-71734CB6E42B}" srcOrd="1" destOrd="0" presId="urn:microsoft.com/office/officeart/2009/3/layout/HorizontalOrganizationChart"/>
    <dgm:cxn modelId="{FC76712D-CC69-4564-BA9E-511AED1834C3}" type="presParOf" srcId="{E34A10A1-24CE-41C5-A0A2-89AF2FD150FB}" destId="{5F340959-039A-49D8-82E9-BE77F3C2423F}" srcOrd="1" destOrd="0" presId="urn:microsoft.com/office/officeart/2009/3/layout/HorizontalOrganizationChart"/>
    <dgm:cxn modelId="{EAA4D62B-E89E-4E55-97AD-023569584E12}" type="presParOf" srcId="{E34A10A1-24CE-41C5-A0A2-89AF2FD150FB}" destId="{C94D29F3-9597-4995-BF1A-B3DCD4957552}" srcOrd="2" destOrd="0" presId="urn:microsoft.com/office/officeart/2009/3/layout/HorizontalOrganizationChart"/>
    <dgm:cxn modelId="{53858BED-9514-44DD-B72D-748705E87481}" type="presParOf" srcId="{2D1D9AD0-FEBC-49B9-8F60-911C750221EA}" destId="{E757DADF-3A94-42E2-A17B-72B02107F4A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632E1D-74D4-427B-AD42-7E5ADAF0FE54}"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US"/>
        </a:p>
      </dgm:t>
    </dgm:pt>
    <dgm:pt modelId="{AD8896B9-013A-46AC-B511-F4D74D5ACE3B}">
      <dgm:prSet phldrT="[Text]" custT="1"/>
      <dgm:spPr>
        <a:solidFill>
          <a:srgbClr val="FF0000"/>
        </a:solidFill>
      </dgm:spPr>
      <dgm:t>
        <a:bodyPr/>
        <a:lstStyle/>
        <a:p>
          <a:r>
            <a:rPr lang="en-US" sz="2800" b="0" cap="none" spc="0" dirty="0" err="1">
              <a:ln w="0"/>
              <a:solidFill>
                <a:schemeClr val="tx1"/>
              </a:solidFill>
              <a:effectLst>
                <a:outerShdw blurRad="38100" dist="19050" dir="2700000" algn="tl" rotWithShape="0">
                  <a:schemeClr val="dk1">
                    <a:alpha val="40000"/>
                  </a:schemeClr>
                </a:outerShdw>
              </a:effectLst>
            </a:rPr>
            <a:t>Tự</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chủ</a:t>
          </a:r>
          <a:endParaRPr lang="en-US" sz="2800" b="0" cap="none" spc="0" dirty="0">
            <a:ln w="0"/>
            <a:solidFill>
              <a:schemeClr val="tx1"/>
            </a:solidFill>
            <a:effectLst>
              <a:outerShdw blurRad="38100" dist="19050" dir="2700000" algn="tl" rotWithShape="0">
                <a:schemeClr val="dk1">
                  <a:alpha val="40000"/>
                </a:schemeClr>
              </a:outerShdw>
            </a:effectLst>
          </a:endParaRPr>
        </a:p>
      </dgm:t>
    </dgm:pt>
    <dgm:pt modelId="{6FFCFD2F-BA33-49C9-9DC1-0C9F85FD6556}" type="parTrans" cxnId="{73BF18D7-2D14-43A0-907F-A66565858FAF}">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548DE3F1-414B-4B61-BBD2-E1B814D94E80}" type="sibTrans" cxnId="{73BF18D7-2D14-43A0-907F-A66565858FAF}">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0B6315F6-FED0-4BA0-96E8-FBCF88D6AAA5}">
      <dgm:prSet phldrT="[Text]" custT="1"/>
      <dgm:spPr/>
      <dgm:t>
        <a:bodyPr/>
        <a:lstStyle/>
        <a:p>
          <a:r>
            <a:rPr lang="en-US" sz="2400" b="0" cap="none" spc="0" dirty="0" err="1">
              <a:ln w="0"/>
              <a:solidFill>
                <a:schemeClr val="tx1"/>
              </a:solidFill>
              <a:effectLst>
                <a:outerShdw blurRad="38100" dist="19050" dir="2700000" algn="tl" rotWithShape="0">
                  <a:schemeClr val="dk1">
                    <a:alpha val="40000"/>
                  </a:schemeClr>
                </a:outerShdw>
              </a:effectLst>
            </a:rPr>
            <a:t>Đưa</a:t>
          </a:r>
          <a:r>
            <a:rPr lang="en-US" sz="2400" b="0" cap="none" spc="0" dirty="0">
              <a:ln w="0"/>
              <a:solidFill>
                <a:schemeClr val="tx1"/>
              </a:solidFill>
              <a:effectLst>
                <a:outerShdw blurRad="38100" dist="19050" dir="2700000" algn="tl" rotWithShape="0">
                  <a:schemeClr val="dk1">
                    <a:alpha val="40000"/>
                  </a:schemeClr>
                </a:outerShdw>
              </a:effectLst>
            </a:rPr>
            <a:t> </a:t>
          </a:r>
          <a:r>
            <a:rPr lang="en-US" sz="2400" b="0" cap="none" spc="0" dirty="0" err="1">
              <a:ln w="0"/>
              <a:solidFill>
                <a:schemeClr val="tx1"/>
              </a:solidFill>
              <a:effectLst>
                <a:outerShdw blurRad="38100" dist="19050" dir="2700000" algn="tl" rotWithShape="0">
                  <a:schemeClr val="dk1">
                    <a:alpha val="40000"/>
                  </a:schemeClr>
                </a:outerShdw>
              </a:effectLst>
            </a:rPr>
            <a:t>ra</a:t>
          </a:r>
          <a:r>
            <a:rPr lang="en-US" sz="2400" b="0" cap="none" spc="0" dirty="0">
              <a:ln w="0"/>
              <a:solidFill>
                <a:schemeClr val="tx1"/>
              </a:solidFill>
              <a:effectLst>
                <a:outerShdw blurRad="38100" dist="19050" dir="2700000" algn="tl" rotWithShape="0">
                  <a:schemeClr val="dk1">
                    <a:alpha val="40000"/>
                  </a:schemeClr>
                </a:outerShdw>
              </a:effectLst>
            </a:rPr>
            <a:t> ý </a:t>
          </a:r>
          <a:r>
            <a:rPr lang="en-US" sz="2400" b="0" cap="none" spc="0" dirty="0" err="1">
              <a:ln w="0"/>
              <a:solidFill>
                <a:schemeClr val="tx1"/>
              </a:solidFill>
              <a:effectLst>
                <a:outerShdw blurRad="38100" dist="19050" dir="2700000" algn="tl" rotWithShape="0">
                  <a:schemeClr val="dk1">
                    <a:alpha val="40000"/>
                  </a:schemeClr>
                </a:outerShdw>
              </a:effectLst>
            </a:rPr>
            <a:t>kiến</a:t>
          </a:r>
          <a:r>
            <a:rPr lang="en-US" sz="2400" b="0" cap="none" spc="0" dirty="0">
              <a:ln w="0"/>
              <a:solidFill>
                <a:schemeClr val="tx1"/>
              </a:solidFill>
              <a:effectLst>
                <a:outerShdw blurRad="38100" dist="19050" dir="2700000" algn="tl" rotWithShape="0">
                  <a:schemeClr val="dk1">
                    <a:alpha val="40000"/>
                  </a:schemeClr>
                </a:outerShdw>
              </a:effectLst>
            </a:rPr>
            <a:t> </a:t>
          </a:r>
          <a:r>
            <a:rPr lang="en-US" sz="2400" b="0" cap="none" spc="0" dirty="0" err="1">
              <a:ln w="0"/>
              <a:solidFill>
                <a:schemeClr val="tx1"/>
              </a:solidFill>
              <a:effectLst>
                <a:outerShdw blurRad="38100" dist="19050" dir="2700000" algn="tl" rotWithShape="0">
                  <a:schemeClr val="dk1">
                    <a:alpha val="40000"/>
                  </a:schemeClr>
                </a:outerShdw>
              </a:effectLst>
            </a:rPr>
            <a:t>và</a:t>
          </a:r>
          <a:r>
            <a:rPr lang="en-US" sz="2400" b="0" cap="none" spc="0" dirty="0">
              <a:ln w="0"/>
              <a:solidFill>
                <a:schemeClr val="tx1"/>
              </a:solidFill>
              <a:effectLst>
                <a:outerShdw blurRad="38100" dist="19050" dir="2700000" algn="tl" rotWithShape="0">
                  <a:schemeClr val="dk1">
                    <a:alpha val="40000"/>
                  </a:schemeClr>
                </a:outerShdw>
              </a:effectLst>
            </a:rPr>
            <a:t> chia </a:t>
          </a:r>
          <a:r>
            <a:rPr lang="en-US" sz="2400" b="0" cap="none" spc="0" dirty="0" err="1">
              <a:ln w="0"/>
              <a:solidFill>
                <a:schemeClr val="tx1"/>
              </a:solidFill>
              <a:effectLst>
                <a:outerShdw blurRad="38100" dist="19050" dir="2700000" algn="tl" rotWithShape="0">
                  <a:schemeClr val="dk1">
                    <a:alpha val="40000"/>
                  </a:schemeClr>
                </a:outerShdw>
              </a:effectLst>
            </a:rPr>
            <a:t>sẻ</a:t>
          </a:r>
          <a:r>
            <a:rPr lang="en-US" sz="2400" b="0" cap="none" spc="0" dirty="0">
              <a:ln w="0"/>
              <a:solidFill>
                <a:schemeClr val="tx1"/>
              </a:solidFill>
              <a:effectLst>
                <a:outerShdw blurRad="38100" dist="19050" dir="2700000" algn="tl" rotWithShape="0">
                  <a:schemeClr val="dk1">
                    <a:alpha val="40000"/>
                  </a:schemeClr>
                </a:outerShdw>
              </a:effectLst>
            </a:rPr>
            <a:t> ý </a:t>
          </a:r>
          <a:r>
            <a:rPr lang="en-US" sz="2400" b="0" cap="none" spc="0" dirty="0" err="1">
              <a:ln w="0"/>
              <a:solidFill>
                <a:schemeClr val="tx1"/>
              </a:solidFill>
              <a:effectLst>
                <a:outerShdw blurRad="38100" dist="19050" dir="2700000" algn="tl" rotWithShape="0">
                  <a:schemeClr val="dk1">
                    <a:alpha val="40000"/>
                  </a:schemeClr>
                </a:outerShdw>
              </a:effectLst>
            </a:rPr>
            <a:t>tưởng</a:t>
          </a:r>
          <a:endParaRPr lang="en-US" sz="2400" b="0" cap="none" spc="0" dirty="0">
            <a:ln w="0"/>
            <a:solidFill>
              <a:schemeClr val="tx1"/>
            </a:solidFill>
            <a:effectLst>
              <a:outerShdw blurRad="38100" dist="19050" dir="2700000" algn="tl" rotWithShape="0">
                <a:schemeClr val="dk1">
                  <a:alpha val="40000"/>
                </a:schemeClr>
              </a:outerShdw>
            </a:effectLst>
          </a:endParaRPr>
        </a:p>
      </dgm:t>
    </dgm:pt>
    <dgm:pt modelId="{477ACF34-EF24-47B0-9C61-812C44728AF7}" type="parTrans" cxnId="{B1B25911-B74A-416A-8296-6DA1E14F68D1}">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805BB061-36DC-4D15-83D1-F436AAC1A533}" type="sibTrans" cxnId="{B1B25911-B74A-416A-8296-6DA1E14F68D1}">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770E96A6-264A-4FCE-88D7-F15DF69937EB}">
      <dgm:prSet phldrT="[Text]" custT="1"/>
      <dgm:spPr/>
      <dgm:t>
        <a:bodyPr/>
        <a:lstStyle/>
        <a:p>
          <a:r>
            <a:rPr lang="en-US" sz="2800" b="0" cap="none" spc="0" dirty="0" err="1">
              <a:ln w="0"/>
              <a:solidFill>
                <a:schemeClr val="tx1"/>
              </a:solidFill>
              <a:effectLst>
                <a:outerShdw blurRad="38100" dist="19050" dir="2700000" algn="tl" rotWithShape="0">
                  <a:schemeClr val="dk1">
                    <a:alpha val="40000"/>
                  </a:schemeClr>
                </a:outerShdw>
              </a:effectLst>
            </a:rPr>
            <a:t>Lắng</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nghe</a:t>
          </a:r>
          <a:endParaRPr lang="en-US" sz="2800" b="0" cap="none" spc="0" dirty="0">
            <a:ln w="0"/>
            <a:solidFill>
              <a:schemeClr val="tx1"/>
            </a:solidFill>
            <a:effectLst>
              <a:outerShdw blurRad="38100" dist="19050" dir="2700000" algn="tl" rotWithShape="0">
                <a:schemeClr val="dk1">
                  <a:alpha val="40000"/>
                </a:schemeClr>
              </a:outerShdw>
            </a:effectLst>
          </a:endParaRPr>
        </a:p>
      </dgm:t>
    </dgm:pt>
    <dgm:pt modelId="{0B707AFF-E103-4E62-AE3B-BA59B430353D}" type="parTrans" cxnId="{92502CFC-4C2A-4CD0-A359-FBCAAAA388F6}">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0B58BACC-B5D6-4B9D-8F1F-5AFE1AA07590}" type="sibTrans" cxnId="{92502CFC-4C2A-4CD0-A359-FBCAAAA388F6}">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51938211-CB16-4A8B-AF73-346BF8A6054A}">
      <dgm:prSet phldrT="[Text]" custT="1"/>
      <dgm:spPr/>
      <dgm:t>
        <a:bodyPr/>
        <a:lstStyle/>
        <a:p>
          <a:r>
            <a:rPr lang="en-US" sz="1600" b="0" i="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vi-VN" sz="1600" b="0" i="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 thực hiện các hoạt động học tập theo cách của mình với sự hỗ trợ của giáo viên</a:t>
          </a:r>
          <a:endParaRPr lang="en-US" sz="1600" b="0" cap="none" spc="0" dirty="0">
            <a:ln w="0"/>
            <a:solidFill>
              <a:schemeClr val="tx1"/>
            </a:solidFill>
            <a:effectLst>
              <a:outerShdw blurRad="38100" dist="19050" dir="2700000" algn="tl" rotWithShape="0">
                <a:schemeClr val="dk1">
                  <a:alpha val="40000"/>
                </a:schemeClr>
              </a:outerShdw>
            </a:effectLst>
          </a:endParaRPr>
        </a:p>
      </dgm:t>
    </dgm:pt>
    <dgm:pt modelId="{50EE76BD-2A9B-44F3-8721-D75EC9904660}" type="parTrans" cxnId="{18D9C7FD-2AB5-44A7-AF4E-05CC7D243345}">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4DF80578-47AC-4E99-AB48-A19F0646F1E2}" type="sibTrans" cxnId="{18D9C7FD-2AB5-44A7-AF4E-05CC7D243345}">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A28E4289-F4D7-4BEA-A249-250D6E3A6883}">
      <dgm:prSet phldrT="[Text]" custT="1"/>
      <dgm:spPr/>
      <dgm:t>
        <a:bodyPr/>
        <a:lstStyle/>
        <a:p>
          <a:r>
            <a:rPr lang="en-US" sz="2800" b="0" cap="none" spc="0" dirty="0" err="1">
              <a:ln w="0"/>
              <a:solidFill>
                <a:schemeClr val="tx1"/>
              </a:solidFill>
              <a:effectLst>
                <a:outerShdw blurRad="38100" dist="19050" dir="2700000" algn="tl" rotWithShape="0">
                  <a:schemeClr val="dk1">
                    <a:alpha val="40000"/>
                  </a:schemeClr>
                </a:outerShdw>
              </a:effectLst>
            </a:rPr>
            <a:t>Thể</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hiện</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bản</a:t>
          </a:r>
          <a:r>
            <a:rPr 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err="1">
              <a:ln w="0"/>
              <a:solidFill>
                <a:schemeClr val="tx1"/>
              </a:solidFill>
              <a:effectLst>
                <a:outerShdw blurRad="38100" dist="19050" dir="2700000" algn="tl" rotWithShape="0">
                  <a:schemeClr val="dk1">
                    <a:alpha val="40000"/>
                  </a:schemeClr>
                </a:outerShdw>
              </a:effectLst>
            </a:rPr>
            <a:t>thân</a:t>
          </a:r>
          <a:endParaRPr lang="en-US" sz="2800" b="0" cap="none" spc="0" dirty="0">
            <a:ln w="0"/>
            <a:solidFill>
              <a:schemeClr val="tx1"/>
            </a:solidFill>
            <a:effectLst>
              <a:outerShdw blurRad="38100" dist="19050" dir="2700000" algn="tl" rotWithShape="0">
                <a:schemeClr val="dk1">
                  <a:alpha val="40000"/>
                </a:schemeClr>
              </a:outerShdw>
            </a:effectLst>
          </a:endParaRPr>
        </a:p>
      </dgm:t>
    </dgm:pt>
    <dgm:pt modelId="{EA96ED1F-59C8-4D4B-A316-600173CABE83}" type="parTrans" cxnId="{89669FB7-F457-4B52-9DE9-72A13DD433E2}">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EA09A484-44E7-40D3-9E71-54E2A4AFABBF}" type="sibTrans" cxnId="{89669FB7-F457-4B52-9DE9-72A13DD433E2}">
      <dgm:prSet/>
      <dgm:spPr/>
      <dgm:t>
        <a:bodyPr/>
        <a:lstStyle/>
        <a:p>
          <a:endParaRPr lang="en-US" sz="2800" b="0" cap="none" spc="0">
            <a:ln w="0"/>
            <a:solidFill>
              <a:schemeClr val="tx1"/>
            </a:solidFill>
            <a:effectLst>
              <a:outerShdw blurRad="38100" dist="19050" dir="2700000" algn="tl" rotWithShape="0">
                <a:schemeClr val="dk1">
                  <a:alpha val="40000"/>
                </a:schemeClr>
              </a:outerShdw>
            </a:effectLst>
          </a:endParaRPr>
        </a:p>
      </dgm:t>
    </dgm:pt>
    <dgm:pt modelId="{B597E274-7EBB-42E8-B811-A20064242D4D}" type="pres">
      <dgm:prSet presAssocID="{2A632E1D-74D4-427B-AD42-7E5ADAF0FE54}" presName="Name0" presStyleCnt="0">
        <dgm:presLayoutVars>
          <dgm:chMax val="1"/>
          <dgm:chPref val="1"/>
          <dgm:dir/>
          <dgm:animOne val="branch"/>
          <dgm:animLvl val="lvl"/>
        </dgm:presLayoutVars>
      </dgm:prSet>
      <dgm:spPr/>
    </dgm:pt>
    <dgm:pt modelId="{203226F7-888E-41B1-9696-E06F3DDEFA99}" type="pres">
      <dgm:prSet presAssocID="{AD8896B9-013A-46AC-B511-F4D74D5ACE3B}" presName="Parent" presStyleLbl="node0" presStyleIdx="0" presStyleCnt="1">
        <dgm:presLayoutVars>
          <dgm:chMax val="6"/>
          <dgm:chPref val="6"/>
        </dgm:presLayoutVars>
      </dgm:prSet>
      <dgm:spPr/>
    </dgm:pt>
    <dgm:pt modelId="{DFC5FE78-0CF9-4BA5-9CEB-EA6A98832C7C}" type="pres">
      <dgm:prSet presAssocID="{0B6315F6-FED0-4BA0-96E8-FBCF88D6AAA5}" presName="Accent1" presStyleCnt="0"/>
      <dgm:spPr/>
    </dgm:pt>
    <dgm:pt modelId="{05584CE1-41D2-487D-99E0-763F1344BB0B}" type="pres">
      <dgm:prSet presAssocID="{0B6315F6-FED0-4BA0-96E8-FBCF88D6AAA5}" presName="Accent" presStyleLbl="bgShp" presStyleIdx="0" presStyleCnt="4"/>
      <dgm:spPr/>
    </dgm:pt>
    <dgm:pt modelId="{A6C54F1B-5110-4632-A246-DA50A9CDA419}" type="pres">
      <dgm:prSet presAssocID="{0B6315F6-FED0-4BA0-96E8-FBCF88D6AAA5}" presName="Child1" presStyleLbl="node1" presStyleIdx="0" presStyleCnt="4" custScaleX="102118" custScaleY="102207" custLinFactNeighborX="91490" custLinFactNeighborY="55751">
        <dgm:presLayoutVars>
          <dgm:chMax val="0"/>
          <dgm:chPref val="0"/>
          <dgm:bulletEnabled val="1"/>
        </dgm:presLayoutVars>
      </dgm:prSet>
      <dgm:spPr/>
    </dgm:pt>
    <dgm:pt modelId="{401F1FE2-7FFF-402B-9ADA-7C9F2E0199F8}" type="pres">
      <dgm:prSet presAssocID="{770E96A6-264A-4FCE-88D7-F15DF69937EB}" presName="Accent2" presStyleCnt="0"/>
      <dgm:spPr/>
    </dgm:pt>
    <dgm:pt modelId="{A1AC983B-35BF-421E-B430-C4BF30CB629E}" type="pres">
      <dgm:prSet presAssocID="{770E96A6-264A-4FCE-88D7-F15DF69937EB}" presName="Accent" presStyleLbl="bgShp" presStyleIdx="1" presStyleCnt="4" custLinFactX="19846" custLinFactY="66703" custLinFactNeighborX="100000" custLinFactNeighborY="100000"/>
      <dgm:spPr/>
    </dgm:pt>
    <dgm:pt modelId="{C16FC3CF-7D71-4EC7-94AC-46BC1C99138D}" type="pres">
      <dgm:prSet presAssocID="{770E96A6-264A-4FCE-88D7-F15DF69937EB}" presName="Child2" presStyleLbl="node1" presStyleIdx="1" presStyleCnt="4" custLinFactX="-86868" custLinFactNeighborX="-100000" custLinFactNeighborY="5748">
        <dgm:presLayoutVars>
          <dgm:chMax val="0"/>
          <dgm:chPref val="0"/>
          <dgm:bulletEnabled val="1"/>
        </dgm:presLayoutVars>
      </dgm:prSet>
      <dgm:spPr/>
    </dgm:pt>
    <dgm:pt modelId="{E709519A-5B30-416A-AD66-BD8A586F4A3A}" type="pres">
      <dgm:prSet presAssocID="{51938211-CB16-4A8B-AF73-346BF8A6054A}" presName="Accent3" presStyleCnt="0"/>
      <dgm:spPr/>
    </dgm:pt>
    <dgm:pt modelId="{59F68FA1-D5BC-43F9-B70F-8BDB76DDE3B5}" type="pres">
      <dgm:prSet presAssocID="{51938211-CB16-4A8B-AF73-346BF8A6054A}" presName="Accent" presStyleLbl="bgShp" presStyleIdx="2" presStyleCnt="4" custLinFactX="-200000" custLinFactNeighborX="-208127" custLinFactNeighborY="-23815"/>
      <dgm:spPr/>
    </dgm:pt>
    <dgm:pt modelId="{8E9A6071-C772-478D-A33C-EDC5D34B1946}" type="pres">
      <dgm:prSet presAssocID="{51938211-CB16-4A8B-AF73-346BF8A6054A}" presName="Child3" presStyleLbl="node1" presStyleIdx="2" presStyleCnt="4" custScaleX="117386" custScaleY="115043" custLinFactNeighborX="6469" custLinFactNeighborY="5752">
        <dgm:presLayoutVars>
          <dgm:chMax val="0"/>
          <dgm:chPref val="0"/>
          <dgm:bulletEnabled val="1"/>
        </dgm:presLayoutVars>
      </dgm:prSet>
      <dgm:spPr/>
    </dgm:pt>
    <dgm:pt modelId="{50C61B63-CD25-4BB2-B1F1-7FF6E253E560}" type="pres">
      <dgm:prSet presAssocID="{A28E4289-F4D7-4BEA-A249-250D6E3A6883}" presName="Accent4" presStyleCnt="0"/>
      <dgm:spPr/>
    </dgm:pt>
    <dgm:pt modelId="{C1DFB407-E2FD-4D1C-8573-0B4B1BC1A7CE}" type="pres">
      <dgm:prSet presAssocID="{A28E4289-F4D7-4BEA-A249-250D6E3A6883}" presName="Accent" presStyleLbl="bgShp" presStyleIdx="3" presStyleCnt="4" custLinFactX="-128229" custLinFactNeighborX="-200000" custLinFactNeighborY="32588"/>
      <dgm:spPr/>
    </dgm:pt>
    <dgm:pt modelId="{08E89CFB-2D58-498F-8D87-BE23D26E7363}" type="pres">
      <dgm:prSet presAssocID="{A28E4289-F4D7-4BEA-A249-250D6E3A6883}" presName="Child4" presStyleLbl="node1" presStyleIdx="3" presStyleCnt="4" custLinFactNeighborX="-95149" custLinFactNeighborY="-64946">
        <dgm:presLayoutVars>
          <dgm:chMax val="0"/>
          <dgm:chPref val="0"/>
          <dgm:bulletEnabled val="1"/>
        </dgm:presLayoutVars>
      </dgm:prSet>
      <dgm:spPr/>
    </dgm:pt>
  </dgm:ptLst>
  <dgm:cxnLst>
    <dgm:cxn modelId="{B1B25911-B74A-416A-8296-6DA1E14F68D1}" srcId="{AD8896B9-013A-46AC-B511-F4D74D5ACE3B}" destId="{0B6315F6-FED0-4BA0-96E8-FBCF88D6AAA5}" srcOrd="0" destOrd="0" parTransId="{477ACF34-EF24-47B0-9C61-812C44728AF7}" sibTransId="{805BB061-36DC-4D15-83D1-F436AAC1A533}"/>
    <dgm:cxn modelId="{7A4A0D5C-A831-4C2A-8016-9A848ED97D89}" type="presOf" srcId="{770E96A6-264A-4FCE-88D7-F15DF69937EB}" destId="{C16FC3CF-7D71-4EC7-94AC-46BC1C99138D}" srcOrd="0" destOrd="0" presId="urn:microsoft.com/office/officeart/2011/layout/HexagonRadial"/>
    <dgm:cxn modelId="{1142066C-2FE4-4BF2-9224-BBA0932EF17B}" type="presOf" srcId="{2A632E1D-74D4-427B-AD42-7E5ADAF0FE54}" destId="{B597E274-7EBB-42E8-B811-A20064242D4D}" srcOrd="0" destOrd="0" presId="urn:microsoft.com/office/officeart/2011/layout/HexagonRadial"/>
    <dgm:cxn modelId="{8FDAD6AA-2CC8-4C58-9B75-4BBA39A692EB}" type="presOf" srcId="{A28E4289-F4D7-4BEA-A249-250D6E3A6883}" destId="{08E89CFB-2D58-498F-8D87-BE23D26E7363}" srcOrd="0" destOrd="0" presId="urn:microsoft.com/office/officeart/2011/layout/HexagonRadial"/>
    <dgm:cxn modelId="{FB0313B6-D5EF-4A8B-8A84-638C49F973A4}" type="presOf" srcId="{AD8896B9-013A-46AC-B511-F4D74D5ACE3B}" destId="{203226F7-888E-41B1-9696-E06F3DDEFA99}" srcOrd="0" destOrd="0" presId="urn:microsoft.com/office/officeart/2011/layout/HexagonRadial"/>
    <dgm:cxn modelId="{89669FB7-F457-4B52-9DE9-72A13DD433E2}" srcId="{AD8896B9-013A-46AC-B511-F4D74D5ACE3B}" destId="{A28E4289-F4D7-4BEA-A249-250D6E3A6883}" srcOrd="3" destOrd="0" parTransId="{EA96ED1F-59C8-4D4B-A316-600173CABE83}" sibTransId="{EA09A484-44E7-40D3-9E71-54E2A4AFABBF}"/>
    <dgm:cxn modelId="{73BF18D7-2D14-43A0-907F-A66565858FAF}" srcId="{2A632E1D-74D4-427B-AD42-7E5ADAF0FE54}" destId="{AD8896B9-013A-46AC-B511-F4D74D5ACE3B}" srcOrd="0" destOrd="0" parTransId="{6FFCFD2F-BA33-49C9-9DC1-0C9F85FD6556}" sibTransId="{548DE3F1-414B-4B61-BBD2-E1B814D94E80}"/>
    <dgm:cxn modelId="{9A87E2EB-52FD-47C2-AF30-A728B93A458E}" type="presOf" srcId="{51938211-CB16-4A8B-AF73-346BF8A6054A}" destId="{8E9A6071-C772-478D-A33C-EDC5D34B1946}" srcOrd="0" destOrd="0" presId="urn:microsoft.com/office/officeart/2011/layout/HexagonRadial"/>
    <dgm:cxn modelId="{92502CFC-4C2A-4CD0-A359-FBCAAAA388F6}" srcId="{AD8896B9-013A-46AC-B511-F4D74D5ACE3B}" destId="{770E96A6-264A-4FCE-88D7-F15DF69937EB}" srcOrd="1" destOrd="0" parTransId="{0B707AFF-E103-4E62-AE3B-BA59B430353D}" sibTransId="{0B58BACC-B5D6-4B9D-8F1F-5AFE1AA07590}"/>
    <dgm:cxn modelId="{B35D71FD-2AD0-4BD6-943D-37E1A0AFFE58}" type="presOf" srcId="{0B6315F6-FED0-4BA0-96E8-FBCF88D6AAA5}" destId="{A6C54F1B-5110-4632-A246-DA50A9CDA419}" srcOrd="0" destOrd="0" presId="urn:microsoft.com/office/officeart/2011/layout/HexagonRadial"/>
    <dgm:cxn modelId="{18D9C7FD-2AB5-44A7-AF4E-05CC7D243345}" srcId="{AD8896B9-013A-46AC-B511-F4D74D5ACE3B}" destId="{51938211-CB16-4A8B-AF73-346BF8A6054A}" srcOrd="2" destOrd="0" parTransId="{50EE76BD-2A9B-44F3-8721-D75EC9904660}" sibTransId="{4DF80578-47AC-4E99-AB48-A19F0646F1E2}"/>
    <dgm:cxn modelId="{166B8544-7151-49B5-9EE5-B348A4306392}" type="presParOf" srcId="{B597E274-7EBB-42E8-B811-A20064242D4D}" destId="{203226F7-888E-41B1-9696-E06F3DDEFA99}" srcOrd="0" destOrd="0" presId="urn:microsoft.com/office/officeart/2011/layout/HexagonRadial"/>
    <dgm:cxn modelId="{E5EE5C26-658D-473C-80CC-A5C2347936FE}" type="presParOf" srcId="{B597E274-7EBB-42E8-B811-A20064242D4D}" destId="{DFC5FE78-0CF9-4BA5-9CEB-EA6A98832C7C}" srcOrd="1" destOrd="0" presId="urn:microsoft.com/office/officeart/2011/layout/HexagonRadial"/>
    <dgm:cxn modelId="{C2E0BC87-FC80-44D7-8E90-811B34D9E44F}" type="presParOf" srcId="{DFC5FE78-0CF9-4BA5-9CEB-EA6A98832C7C}" destId="{05584CE1-41D2-487D-99E0-763F1344BB0B}" srcOrd="0" destOrd="0" presId="urn:microsoft.com/office/officeart/2011/layout/HexagonRadial"/>
    <dgm:cxn modelId="{03E4B13D-B5A9-4CCB-90CA-9F0EDB7D1598}" type="presParOf" srcId="{B597E274-7EBB-42E8-B811-A20064242D4D}" destId="{A6C54F1B-5110-4632-A246-DA50A9CDA419}" srcOrd="2" destOrd="0" presId="urn:microsoft.com/office/officeart/2011/layout/HexagonRadial"/>
    <dgm:cxn modelId="{BACC9D9E-45A7-4A6A-B5ED-6609FBE1C0BF}" type="presParOf" srcId="{B597E274-7EBB-42E8-B811-A20064242D4D}" destId="{401F1FE2-7FFF-402B-9ADA-7C9F2E0199F8}" srcOrd="3" destOrd="0" presId="urn:microsoft.com/office/officeart/2011/layout/HexagonRadial"/>
    <dgm:cxn modelId="{9E633798-88E6-4AE1-B572-E0C725C4AC24}" type="presParOf" srcId="{401F1FE2-7FFF-402B-9ADA-7C9F2E0199F8}" destId="{A1AC983B-35BF-421E-B430-C4BF30CB629E}" srcOrd="0" destOrd="0" presId="urn:microsoft.com/office/officeart/2011/layout/HexagonRadial"/>
    <dgm:cxn modelId="{862FEE40-FAD1-45B7-9EE2-FA1D295C2BCD}" type="presParOf" srcId="{B597E274-7EBB-42E8-B811-A20064242D4D}" destId="{C16FC3CF-7D71-4EC7-94AC-46BC1C99138D}" srcOrd="4" destOrd="0" presId="urn:microsoft.com/office/officeart/2011/layout/HexagonRadial"/>
    <dgm:cxn modelId="{30AC47D1-E35A-4415-82D8-8F42D50CE486}" type="presParOf" srcId="{B597E274-7EBB-42E8-B811-A20064242D4D}" destId="{E709519A-5B30-416A-AD66-BD8A586F4A3A}" srcOrd="5" destOrd="0" presId="urn:microsoft.com/office/officeart/2011/layout/HexagonRadial"/>
    <dgm:cxn modelId="{ACB2B842-F05D-4C0D-B1EB-7E04D9B1A324}" type="presParOf" srcId="{E709519A-5B30-416A-AD66-BD8A586F4A3A}" destId="{59F68FA1-D5BC-43F9-B70F-8BDB76DDE3B5}" srcOrd="0" destOrd="0" presId="urn:microsoft.com/office/officeart/2011/layout/HexagonRadial"/>
    <dgm:cxn modelId="{E76E7084-6135-49F4-985A-E481D3F788AD}" type="presParOf" srcId="{B597E274-7EBB-42E8-B811-A20064242D4D}" destId="{8E9A6071-C772-478D-A33C-EDC5D34B1946}" srcOrd="6" destOrd="0" presId="urn:microsoft.com/office/officeart/2011/layout/HexagonRadial"/>
    <dgm:cxn modelId="{7D428A4D-59DE-4282-9419-42506EA73D5B}" type="presParOf" srcId="{B597E274-7EBB-42E8-B811-A20064242D4D}" destId="{50C61B63-CD25-4BB2-B1F1-7FF6E253E560}" srcOrd="7" destOrd="0" presId="urn:microsoft.com/office/officeart/2011/layout/HexagonRadial"/>
    <dgm:cxn modelId="{4C234A05-7A50-4C8A-BB28-5B681147E527}" type="presParOf" srcId="{50C61B63-CD25-4BB2-B1F1-7FF6E253E560}" destId="{C1DFB407-E2FD-4D1C-8573-0B4B1BC1A7CE}" srcOrd="0" destOrd="0" presId="urn:microsoft.com/office/officeart/2011/layout/HexagonRadial"/>
    <dgm:cxn modelId="{42D0F21A-0947-40E1-A2DF-EA2EFF208459}" type="presParOf" srcId="{B597E274-7EBB-42E8-B811-A20064242D4D}" destId="{08E89CFB-2D58-498F-8D87-BE23D26E7363}" srcOrd="8"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FC166F-219E-437E-8BC3-0DDEBCE67ED8}"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826A10CD-A6A1-4C33-BA35-CA930C458EB1}">
      <dgm:prSet phldrT="[Text]" custT="1"/>
      <dgm:spPr/>
      <dgm:t>
        <a:bodyPr/>
        <a:lstStyle/>
        <a:p>
          <a:r>
            <a:rPr lang="en-US" sz="2000" b="0" dirty="0" err="1">
              <a:solidFill>
                <a:schemeClr val="bg1"/>
              </a:solidFill>
              <a:latin typeface="Times New Roman" panose="02020603050405020304" pitchFamily="18" charset="0"/>
              <a:cs typeface="Times New Roman" panose="02020603050405020304" pitchFamily="18" charset="0"/>
            </a:rPr>
            <a:t>Các</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yếu</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tố</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đảm</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bảo</a:t>
          </a:r>
          <a:endParaRPr lang="en-US" sz="2000" b="0" dirty="0">
            <a:solidFill>
              <a:schemeClr val="bg1"/>
            </a:solidFill>
            <a:latin typeface="Times New Roman" panose="02020603050405020304" pitchFamily="18" charset="0"/>
            <a:cs typeface="Times New Roman" panose="02020603050405020304" pitchFamily="18" charset="0"/>
          </a:endParaRPr>
        </a:p>
      </dgm:t>
    </dgm:pt>
    <dgm:pt modelId="{0A32E8BE-126F-4FDC-A9DD-60DAA411E425}" type="parTrans" cxnId="{87B0954D-4817-4E69-8D8B-85AC243E86A9}">
      <dgm:prSet/>
      <dgm:spPr/>
      <dgm:t>
        <a:bodyPr/>
        <a:lstStyle/>
        <a:p>
          <a:endParaRPr lang="en-US" sz="2000" b="0">
            <a:solidFill>
              <a:schemeClr val="bg1"/>
            </a:solidFill>
            <a:latin typeface="Times New Roman" panose="02020603050405020304" pitchFamily="18" charset="0"/>
            <a:cs typeface="Times New Roman" panose="02020603050405020304" pitchFamily="18" charset="0"/>
          </a:endParaRPr>
        </a:p>
      </dgm:t>
    </dgm:pt>
    <dgm:pt modelId="{D7FB962F-5A19-4F69-BC68-E2B32F84E584}" type="sibTrans" cxnId="{87B0954D-4817-4E69-8D8B-85AC243E86A9}">
      <dgm:prSet/>
      <dgm:spPr/>
      <dgm:t>
        <a:bodyPr/>
        <a:lstStyle/>
        <a:p>
          <a:endParaRPr lang="en-US" sz="2000" b="0">
            <a:solidFill>
              <a:schemeClr val="bg1"/>
            </a:solidFill>
            <a:latin typeface="Times New Roman" panose="02020603050405020304" pitchFamily="18" charset="0"/>
            <a:cs typeface="Times New Roman" panose="02020603050405020304" pitchFamily="18" charset="0"/>
          </a:endParaRPr>
        </a:p>
      </dgm:t>
    </dgm:pt>
    <dgm:pt modelId="{A4F347CE-1A85-4835-A249-D548311367EC}">
      <dgm:prSet phldrT="[Text]" custT="1"/>
      <dgm:spPr/>
      <dgm:t>
        <a:bodyPr/>
        <a:lstStyle/>
        <a:p>
          <a:r>
            <a:rPr lang="en-US" sz="2000" b="0" dirty="0">
              <a:solidFill>
                <a:schemeClr val="bg1"/>
              </a:solidFill>
              <a:latin typeface="Times New Roman" panose="02020603050405020304" pitchFamily="18" charset="0"/>
              <a:cs typeface="Times New Roman" panose="02020603050405020304" pitchFamily="18" charset="0"/>
            </a:rPr>
            <a:t>R</a:t>
          </a:r>
          <a:r>
            <a:rPr lang="vi-VN" sz="2000" b="0" dirty="0">
              <a:solidFill>
                <a:schemeClr val="bg1"/>
              </a:solidFill>
              <a:latin typeface="Times New Roman" panose="02020603050405020304" pitchFamily="18" charset="0"/>
              <a:cs typeface="Times New Roman" panose="02020603050405020304" pitchFamily="18" charset="0"/>
            </a:rPr>
            <a:t>à soát mục t</a:t>
          </a:r>
          <a:r>
            <a:rPr lang="en-US" sz="2000" b="0" dirty="0" err="1">
              <a:solidFill>
                <a:schemeClr val="bg1"/>
              </a:solidFill>
              <a:latin typeface="Times New Roman" panose="02020603050405020304" pitchFamily="18" charset="0"/>
              <a:cs typeface="Times New Roman" panose="02020603050405020304" pitchFamily="18" charset="0"/>
            </a:rPr>
            <a:t>i</a:t>
          </a:r>
          <a:r>
            <a:rPr lang="vi-VN" sz="2000" b="0" dirty="0">
              <a:solidFill>
                <a:schemeClr val="bg1"/>
              </a:solidFill>
              <a:latin typeface="Times New Roman" panose="02020603050405020304" pitchFamily="18" charset="0"/>
              <a:cs typeface="Times New Roman" panose="02020603050405020304" pitchFamily="18" charset="0"/>
            </a:rPr>
            <a:t>êu của chương trình, mục t</a:t>
          </a:r>
          <a:r>
            <a:rPr lang="en-US" sz="2000" b="0" dirty="0" err="1">
              <a:solidFill>
                <a:schemeClr val="bg1"/>
              </a:solidFill>
              <a:latin typeface="Times New Roman" panose="02020603050405020304" pitchFamily="18" charset="0"/>
              <a:cs typeface="Times New Roman" panose="02020603050405020304" pitchFamily="18" charset="0"/>
            </a:rPr>
            <a:t>i</a:t>
          </a:r>
          <a:r>
            <a:rPr lang="vi-VN" sz="2000" b="0" dirty="0">
              <a:solidFill>
                <a:schemeClr val="bg1"/>
              </a:solidFill>
              <a:latin typeface="Times New Roman" panose="02020603050405020304" pitchFamily="18" charset="0"/>
              <a:cs typeface="Times New Roman" panose="02020603050405020304" pitchFamily="18" charset="0"/>
            </a:rPr>
            <a:t>êu cần đạt của môn học và bài học</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xác</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định</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đặc</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điểm</a:t>
          </a:r>
          <a:r>
            <a:rPr lang="en-US" sz="2000" b="0" dirty="0">
              <a:solidFill>
                <a:schemeClr val="bg1"/>
              </a:solidFill>
              <a:latin typeface="Times New Roman" panose="02020603050405020304" pitchFamily="18" charset="0"/>
              <a:cs typeface="Times New Roman" panose="02020603050405020304" pitchFamily="18" charset="0"/>
            </a:rPr>
            <a:t> HTQC </a:t>
          </a:r>
          <a:r>
            <a:rPr lang="en-US" sz="2000" b="0" dirty="0" err="1">
              <a:solidFill>
                <a:schemeClr val="bg1"/>
              </a:solidFill>
              <a:latin typeface="Times New Roman" panose="02020603050405020304" pitchFamily="18" charset="0"/>
              <a:cs typeface="Times New Roman" panose="02020603050405020304" pitchFamily="18" charset="0"/>
            </a:rPr>
            <a:t>nào</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sẽ</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tiến</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hành</a:t>
          </a:r>
          <a:endParaRPr lang="en-US" sz="2000" b="0" dirty="0">
            <a:solidFill>
              <a:schemeClr val="bg1"/>
            </a:solidFill>
            <a:latin typeface="Times New Roman" panose="02020603050405020304" pitchFamily="18" charset="0"/>
            <a:cs typeface="Times New Roman" panose="02020603050405020304" pitchFamily="18" charset="0"/>
          </a:endParaRPr>
        </a:p>
      </dgm:t>
    </dgm:pt>
    <dgm:pt modelId="{6EFFC042-8DF9-405B-95C3-4C0359839372}" type="parTrans" cxnId="{74BF5F1F-62EB-4BF9-882C-492E75238869}">
      <dgm:prSet/>
      <dgm:spPr/>
      <dgm:t>
        <a:bodyPr/>
        <a:lstStyle/>
        <a:p>
          <a:endParaRPr lang="en-US" sz="2000" b="0">
            <a:solidFill>
              <a:schemeClr val="bg1"/>
            </a:solidFill>
            <a:latin typeface="Times New Roman" panose="02020603050405020304" pitchFamily="18" charset="0"/>
            <a:cs typeface="Times New Roman" panose="02020603050405020304" pitchFamily="18" charset="0"/>
          </a:endParaRPr>
        </a:p>
      </dgm:t>
    </dgm:pt>
    <dgm:pt modelId="{D10C1263-16D7-45D8-A647-510E4F7CF475}" type="sibTrans" cxnId="{74BF5F1F-62EB-4BF9-882C-492E75238869}">
      <dgm:prSet/>
      <dgm:spPr/>
      <dgm:t>
        <a:bodyPr/>
        <a:lstStyle/>
        <a:p>
          <a:endParaRPr lang="en-US" sz="2000" b="0">
            <a:solidFill>
              <a:schemeClr val="bg1"/>
            </a:solidFill>
            <a:latin typeface="Times New Roman" panose="02020603050405020304" pitchFamily="18" charset="0"/>
            <a:cs typeface="Times New Roman" panose="02020603050405020304" pitchFamily="18" charset="0"/>
          </a:endParaRPr>
        </a:p>
      </dgm:t>
    </dgm:pt>
    <dgm:pt modelId="{C56646BB-78B0-4419-97D7-C3D7FC2E7195}">
      <dgm:prSet custT="1"/>
      <dgm:spPr/>
      <dgm:t>
        <a:bodyPr/>
        <a:lstStyle/>
        <a:p>
          <a:r>
            <a:rPr lang="en-US" sz="2000" b="0" dirty="0">
              <a:solidFill>
                <a:schemeClr val="bg1"/>
              </a:solidFill>
              <a:latin typeface="Times New Roman" panose="02020603050405020304" pitchFamily="18" charset="0"/>
              <a:cs typeface="Times New Roman" panose="02020603050405020304" pitchFamily="18" charset="0"/>
            </a:rPr>
            <a:t>H</a:t>
          </a:r>
          <a:r>
            <a:rPr lang="vi-VN" sz="2000" b="0" dirty="0">
              <a:solidFill>
                <a:schemeClr val="bg1"/>
              </a:solidFill>
              <a:latin typeface="Times New Roman" panose="02020603050405020304" pitchFamily="18" charset="0"/>
              <a:cs typeface="Times New Roman" panose="02020603050405020304" pitchFamily="18" charset="0"/>
            </a:rPr>
            <a:t>iểu rõ về các phương pháp, kĩ thuật </a:t>
          </a:r>
          <a:r>
            <a:rPr lang="en-US" sz="2000" b="0" dirty="0" err="1">
              <a:solidFill>
                <a:schemeClr val="bg1"/>
              </a:solidFill>
              <a:latin typeface="Times New Roman" panose="02020603050405020304" pitchFamily="18" charset="0"/>
              <a:cs typeface="Times New Roman" panose="02020603050405020304" pitchFamily="18" charset="0"/>
            </a:rPr>
            <a:t>vận</a:t>
          </a:r>
          <a:r>
            <a:rPr lang="en-US" sz="2000" b="0" dirty="0">
              <a:solidFill>
                <a:schemeClr val="bg1"/>
              </a:solidFill>
              <a:latin typeface="Times New Roman" panose="02020603050405020304" pitchFamily="18" charset="0"/>
              <a:cs typeface="Times New Roman" panose="02020603050405020304" pitchFamily="18" charset="0"/>
            </a:rPr>
            <a:t> </a:t>
          </a:r>
          <a:r>
            <a:rPr lang="en-US" sz="2000" b="0" dirty="0" err="1">
              <a:solidFill>
                <a:schemeClr val="bg1"/>
              </a:solidFill>
              <a:latin typeface="Times New Roman" panose="02020603050405020304" pitchFamily="18" charset="0"/>
              <a:cs typeface="Times New Roman" panose="02020603050405020304" pitchFamily="18" charset="0"/>
            </a:rPr>
            <a:t>dụng</a:t>
          </a:r>
          <a:r>
            <a:rPr lang="en-US" sz="2000" b="0" dirty="0">
              <a:solidFill>
                <a:schemeClr val="bg1"/>
              </a:solidFill>
              <a:latin typeface="Times New Roman" panose="02020603050405020304" pitchFamily="18" charset="0"/>
              <a:cs typeface="Times New Roman" panose="02020603050405020304" pitchFamily="18" charset="0"/>
            </a:rPr>
            <a:t> HTQC</a:t>
          </a:r>
        </a:p>
      </dgm:t>
    </dgm:pt>
    <dgm:pt modelId="{B50D6BB2-ADE1-4AA3-9F30-F4B1ADB93FDF}" type="parTrans" cxnId="{262302CC-4734-428E-A8F6-5B4B4931E033}">
      <dgm:prSet/>
      <dgm:spPr/>
      <dgm:t>
        <a:bodyPr/>
        <a:lstStyle/>
        <a:p>
          <a:endParaRPr lang="en-US" sz="2000" b="0">
            <a:solidFill>
              <a:schemeClr val="bg1"/>
            </a:solidFill>
            <a:latin typeface="Times New Roman" panose="02020603050405020304" pitchFamily="18" charset="0"/>
            <a:cs typeface="Times New Roman" panose="02020603050405020304" pitchFamily="18" charset="0"/>
          </a:endParaRPr>
        </a:p>
      </dgm:t>
    </dgm:pt>
    <dgm:pt modelId="{0EBECF86-1BB2-4767-9EA3-F53F308F8B7B}" type="sibTrans" cxnId="{262302CC-4734-428E-A8F6-5B4B4931E033}">
      <dgm:prSet/>
      <dgm:spPr/>
      <dgm:t>
        <a:bodyPr/>
        <a:lstStyle/>
        <a:p>
          <a:endParaRPr lang="en-US" sz="2000" b="0">
            <a:solidFill>
              <a:schemeClr val="bg1"/>
            </a:solidFill>
            <a:latin typeface="Times New Roman" panose="02020603050405020304" pitchFamily="18" charset="0"/>
            <a:cs typeface="Times New Roman" panose="02020603050405020304" pitchFamily="18" charset="0"/>
          </a:endParaRPr>
        </a:p>
      </dgm:t>
    </dgm:pt>
    <dgm:pt modelId="{D53F683D-3DC1-4598-B916-3D001FD4AFAE}">
      <dgm:prSet custT="1"/>
      <dgm:spPr/>
      <dgm:t>
        <a:bodyPr/>
        <a:lstStyle/>
        <a:p>
          <a:r>
            <a:rPr lang="en-US" sz="2000" b="0" dirty="0">
              <a:solidFill>
                <a:schemeClr val="bg1"/>
              </a:solidFill>
              <a:latin typeface="Times New Roman" panose="02020603050405020304" pitchFamily="18" charset="0"/>
              <a:cs typeface="Times New Roman" panose="02020603050405020304" pitchFamily="18" charset="0"/>
            </a:rPr>
            <a:t>L</a:t>
          </a:r>
          <a:r>
            <a:rPr lang="vi-VN" sz="2000" b="0" dirty="0">
              <a:solidFill>
                <a:schemeClr val="bg1"/>
              </a:solidFill>
              <a:latin typeface="Times New Roman" panose="02020603050405020304" pitchFamily="18" charset="0"/>
              <a:cs typeface="Times New Roman" panose="02020603050405020304" pitchFamily="18" charset="0"/>
            </a:rPr>
            <a:t>inh hoạt xác định phương pháp, kĩ thuật, ý tưởng về </a:t>
          </a:r>
          <a:r>
            <a:rPr lang="en-US" sz="2000" b="0" dirty="0">
              <a:solidFill>
                <a:schemeClr val="bg1"/>
              </a:solidFill>
              <a:latin typeface="Times New Roman" panose="02020603050405020304" pitchFamily="18" charset="0"/>
              <a:cs typeface="Times New Roman" panose="02020603050405020304" pitchFamily="18" charset="0"/>
            </a:rPr>
            <a:t>HTQC </a:t>
          </a:r>
        </a:p>
      </dgm:t>
    </dgm:pt>
    <dgm:pt modelId="{0EB24287-28A7-446F-9AD8-60F0B5A177CD}" type="parTrans" cxnId="{C058FF6E-6C37-4A58-AFA4-AE60D74917DA}">
      <dgm:prSet/>
      <dgm:spPr/>
      <dgm:t>
        <a:bodyPr/>
        <a:lstStyle/>
        <a:p>
          <a:endParaRPr lang="en-US" sz="2000" b="0">
            <a:solidFill>
              <a:schemeClr val="bg1"/>
            </a:solidFill>
            <a:latin typeface="Times New Roman" panose="02020603050405020304" pitchFamily="18" charset="0"/>
            <a:cs typeface="Times New Roman" panose="02020603050405020304" pitchFamily="18" charset="0"/>
          </a:endParaRPr>
        </a:p>
      </dgm:t>
    </dgm:pt>
    <dgm:pt modelId="{8C58D9CC-8FD8-4554-8099-96C502FA7A68}" type="sibTrans" cxnId="{C058FF6E-6C37-4A58-AFA4-AE60D74917DA}">
      <dgm:prSet/>
      <dgm:spPr/>
      <dgm:t>
        <a:bodyPr/>
        <a:lstStyle/>
        <a:p>
          <a:endParaRPr lang="en-US" sz="2000" b="0">
            <a:solidFill>
              <a:schemeClr val="bg1"/>
            </a:solidFill>
            <a:latin typeface="Times New Roman" panose="02020603050405020304" pitchFamily="18" charset="0"/>
            <a:cs typeface="Times New Roman" panose="02020603050405020304" pitchFamily="18" charset="0"/>
          </a:endParaRPr>
        </a:p>
      </dgm:t>
    </dgm:pt>
    <dgm:pt modelId="{DAD5A7D2-AA46-4B56-BF73-3EFEE863FE65}" type="pres">
      <dgm:prSet presAssocID="{5FFC166F-219E-437E-8BC3-0DDEBCE67ED8}" presName="hierChild1" presStyleCnt="0">
        <dgm:presLayoutVars>
          <dgm:orgChart val="1"/>
          <dgm:chPref val="1"/>
          <dgm:dir/>
          <dgm:animOne val="branch"/>
          <dgm:animLvl val="lvl"/>
          <dgm:resizeHandles/>
        </dgm:presLayoutVars>
      </dgm:prSet>
      <dgm:spPr/>
    </dgm:pt>
    <dgm:pt modelId="{2D1D9AD0-FEBC-49B9-8F60-911C750221EA}" type="pres">
      <dgm:prSet presAssocID="{826A10CD-A6A1-4C33-BA35-CA930C458EB1}" presName="hierRoot1" presStyleCnt="0">
        <dgm:presLayoutVars>
          <dgm:hierBranch val="init"/>
        </dgm:presLayoutVars>
      </dgm:prSet>
      <dgm:spPr/>
    </dgm:pt>
    <dgm:pt modelId="{DB6F0769-E4D9-4937-A712-96A518551B57}" type="pres">
      <dgm:prSet presAssocID="{826A10CD-A6A1-4C33-BA35-CA930C458EB1}" presName="rootComposite1" presStyleCnt="0"/>
      <dgm:spPr/>
    </dgm:pt>
    <dgm:pt modelId="{BEE7DA41-76D8-43B2-963D-2F8DF857ABDB}" type="pres">
      <dgm:prSet presAssocID="{826A10CD-A6A1-4C33-BA35-CA930C458EB1}" presName="rootText1" presStyleLbl="node0" presStyleIdx="0" presStyleCnt="1">
        <dgm:presLayoutVars>
          <dgm:chPref val="3"/>
        </dgm:presLayoutVars>
      </dgm:prSet>
      <dgm:spPr/>
    </dgm:pt>
    <dgm:pt modelId="{7E32280A-C2C9-4E38-9F26-7C7ADEE270BD}" type="pres">
      <dgm:prSet presAssocID="{826A10CD-A6A1-4C33-BA35-CA930C458EB1}" presName="rootConnector1" presStyleLbl="node1" presStyleIdx="0" presStyleCnt="0"/>
      <dgm:spPr/>
    </dgm:pt>
    <dgm:pt modelId="{ABB31243-6ABA-41A8-88B0-7B23641AE965}" type="pres">
      <dgm:prSet presAssocID="{826A10CD-A6A1-4C33-BA35-CA930C458EB1}" presName="hierChild2" presStyleCnt="0"/>
      <dgm:spPr/>
    </dgm:pt>
    <dgm:pt modelId="{FCB98D70-DDD5-4731-8735-3ADCB2498357}" type="pres">
      <dgm:prSet presAssocID="{6EFFC042-8DF9-405B-95C3-4C0359839372}" presName="Name64" presStyleLbl="parChTrans1D2" presStyleIdx="0" presStyleCnt="3"/>
      <dgm:spPr/>
    </dgm:pt>
    <dgm:pt modelId="{9EED63F7-A0CD-4A85-8259-1841B5982758}" type="pres">
      <dgm:prSet presAssocID="{A4F347CE-1A85-4835-A249-D548311367EC}" presName="hierRoot2" presStyleCnt="0">
        <dgm:presLayoutVars>
          <dgm:hierBranch val="init"/>
        </dgm:presLayoutVars>
      </dgm:prSet>
      <dgm:spPr/>
    </dgm:pt>
    <dgm:pt modelId="{96C4159D-1D27-4717-B30B-C87EF0FE2DAE}" type="pres">
      <dgm:prSet presAssocID="{A4F347CE-1A85-4835-A249-D548311367EC}" presName="rootComposite" presStyleCnt="0"/>
      <dgm:spPr/>
    </dgm:pt>
    <dgm:pt modelId="{AC9F3C09-C3F0-44F0-B591-73C81F86595E}" type="pres">
      <dgm:prSet presAssocID="{A4F347CE-1A85-4835-A249-D548311367EC}" presName="rootText" presStyleLbl="node2" presStyleIdx="0" presStyleCnt="3" custScaleX="107538" custScaleY="117039">
        <dgm:presLayoutVars>
          <dgm:chPref val="3"/>
        </dgm:presLayoutVars>
      </dgm:prSet>
      <dgm:spPr/>
    </dgm:pt>
    <dgm:pt modelId="{5D061517-591A-4967-86E9-020E790EDDFE}" type="pres">
      <dgm:prSet presAssocID="{A4F347CE-1A85-4835-A249-D548311367EC}" presName="rootConnector" presStyleLbl="node2" presStyleIdx="0" presStyleCnt="3"/>
      <dgm:spPr/>
    </dgm:pt>
    <dgm:pt modelId="{296AF39C-11D5-406B-AC17-0F8826E3C0E5}" type="pres">
      <dgm:prSet presAssocID="{A4F347CE-1A85-4835-A249-D548311367EC}" presName="hierChild4" presStyleCnt="0"/>
      <dgm:spPr/>
    </dgm:pt>
    <dgm:pt modelId="{6768E01D-8691-4B2E-8228-326AC86E393A}" type="pres">
      <dgm:prSet presAssocID="{A4F347CE-1A85-4835-A249-D548311367EC}" presName="hierChild5" presStyleCnt="0"/>
      <dgm:spPr/>
    </dgm:pt>
    <dgm:pt modelId="{C710C75E-764A-4CFE-A6DD-3D40A9033384}" type="pres">
      <dgm:prSet presAssocID="{B50D6BB2-ADE1-4AA3-9F30-F4B1ADB93FDF}" presName="Name64" presStyleLbl="parChTrans1D2" presStyleIdx="1" presStyleCnt="3"/>
      <dgm:spPr/>
    </dgm:pt>
    <dgm:pt modelId="{ADC5A36A-A140-4A15-9462-489245023718}" type="pres">
      <dgm:prSet presAssocID="{C56646BB-78B0-4419-97D7-C3D7FC2E7195}" presName="hierRoot2" presStyleCnt="0">
        <dgm:presLayoutVars>
          <dgm:hierBranch val="init"/>
        </dgm:presLayoutVars>
      </dgm:prSet>
      <dgm:spPr/>
    </dgm:pt>
    <dgm:pt modelId="{E493F1E2-45A9-4BC4-9FF1-24ACBEB4EE15}" type="pres">
      <dgm:prSet presAssocID="{C56646BB-78B0-4419-97D7-C3D7FC2E7195}" presName="rootComposite" presStyleCnt="0"/>
      <dgm:spPr/>
    </dgm:pt>
    <dgm:pt modelId="{44EDB2DC-4BE8-49AB-A48C-663486E53C9F}" type="pres">
      <dgm:prSet presAssocID="{C56646BB-78B0-4419-97D7-C3D7FC2E7195}" presName="rootText" presStyleLbl="node2" presStyleIdx="1" presStyleCnt="3">
        <dgm:presLayoutVars>
          <dgm:chPref val="3"/>
        </dgm:presLayoutVars>
      </dgm:prSet>
      <dgm:spPr/>
    </dgm:pt>
    <dgm:pt modelId="{403AA0E5-6666-471A-B6C6-294F001F3375}" type="pres">
      <dgm:prSet presAssocID="{C56646BB-78B0-4419-97D7-C3D7FC2E7195}" presName="rootConnector" presStyleLbl="node2" presStyleIdx="1" presStyleCnt="3"/>
      <dgm:spPr/>
    </dgm:pt>
    <dgm:pt modelId="{C53E469B-D66F-44A6-B7EC-07E9E28995BE}" type="pres">
      <dgm:prSet presAssocID="{C56646BB-78B0-4419-97D7-C3D7FC2E7195}" presName="hierChild4" presStyleCnt="0"/>
      <dgm:spPr/>
    </dgm:pt>
    <dgm:pt modelId="{E1D71123-9EEB-41ED-8D52-159B3CC138AA}" type="pres">
      <dgm:prSet presAssocID="{C56646BB-78B0-4419-97D7-C3D7FC2E7195}" presName="hierChild5" presStyleCnt="0"/>
      <dgm:spPr/>
    </dgm:pt>
    <dgm:pt modelId="{CA15A5D1-27D4-443E-988B-BCFA192FB3D1}" type="pres">
      <dgm:prSet presAssocID="{0EB24287-28A7-446F-9AD8-60F0B5A177CD}" presName="Name64" presStyleLbl="parChTrans1D2" presStyleIdx="2" presStyleCnt="3"/>
      <dgm:spPr/>
    </dgm:pt>
    <dgm:pt modelId="{E34A10A1-24CE-41C5-A0A2-89AF2FD150FB}" type="pres">
      <dgm:prSet presAssocID="{D53F683D-3DC1-4598-B916-3D001FD4AFAE}" presName="hierRoot2" presStyleCnt="0">
        <dgm:presLayoutVars>
          <dgm:hierBranch val="init"/>
        </dgm:presLayoutVars>
      </dgm:prSet>
      <dgm:spPr/>
    </dgm:pt>
    <dgm:pt modelId="{1A51D29D-B20A-43F0-BAEF-BAEB9CAE0053}" type="pres">
      <dgm:prSet presAssocID="{D53F683D-3DC1-4598-B916-3D001FD4AFAE}" presName="rootComposite" presStyleCnt="0"/>
      <dgm:spPr/>
    </dgm:pt>
    <dgm:pt modelId="{41027322-8DDD-4DBF-A3F8-256C5B5B1CBB}" type="pres">
      <dgm:prSet presAssocID="{D53F683D-3DC1-4598-B916-3D001FD4AFAE}" presName="rootText" presStyleLbl="node2" presStyleIdx="2" presStyleCnt="3" custScaleY="109281">
        <dgm:presLayoutVars>
          <dgm:chPref val="3"/>
        </dgm:presLayoutVars>
      </dgm:prSet>
      <dgm:spPr/>
    </dgm:pt>
    <dgm:pt modelId="{D0FA5087-87FA-48E7-89C9-71734CB6E42B}" type="pres">
      <dgm:prSet presAssocID="{D53F683D-3DC1-4598-B916-3D001FD4AFAE}" presName="rootConnector" presStyleLbl="node2" presStyleIdx="2" presStyleCnt="3"/>
      <dgm:spPr/>
    </dgm:pt>
    <dgm:pt modelId="{5F340959-039A-49D8-82E9-BE77F3C2423F}" type="pres">
      <dgm:prSet presAssocID="{D53F683D-3DC1-4598-B916-3D001FD4AFAE}" presName="hierChild4" presStyleCnt="0"/>
      <dgm:spPr/>
    </dgm:pt>
    <dgm:pt modelId="{C94D29F3-9597-4995-BF1A-B3DCD4957552}" type="pres">
      <dgm:prSet presAssocID="{D53F683D-3DC1-4598-B916-3D001FD4AFAE}" presName="hierChild5" presStyleCnt="0"/>
      <dgm:spPr/>
    </dgm:pt>
    <dgm:pt modelId="{E757DADF-3A94-42E2-A17B-72B02107F4A6}" type="pres">
      <dgm:prSet presAssocID="{826A10CD-A6A1-4C33-BA35-CA930C458EB1}" presName="hierChild3" presStyleCnt="0"/>
      <dgm:spPr/>
    </dgm:pt>
  </dgm:ptLst>
  <dgm:cxnLst>
    <dgm:cxn modelId="{4EFF2F1B-F227-4769-8865-435184F0D774}" type="presOf" srcId="{C56646BB-78B0-4419-97D7-C3D7FC2E7195}" destId="{403AA0E5-6666-471A-B6C6-294F001F3375}" srcOrd="1" destOrd="0" presId="urn:microsoft.com/office/officeart/2009/3/layout/HorizontalOrganizationChart"/>
    <dgm:cxn modelId="{74BF5F1F-62EB-4BF9-882C-492E75238869}" srcId="{826A10CD-A6A1-4C33-BA35-CA930C458EB1}" destId="{A4F347CE-1A85-4835-A249-D548311367EC}" srcOrd="0" destOrd="0" parTransId="{6EFFC042-8DF9-405B-95C3-4C0359839372}" sibTransId="{D10C1263-16D7-45D8-A647-510E4F7CF475}"/>
    <dgm:cxn modelId="{F3C7DA36-D71E-473D-AAFD-1CD77233CF9E}" type="presOf" srcId="{826A10CD-A6A1-4C33-BA35-CA930C458EB1}" destId="{BEE7DA41-76D8-43B2-963D-2F8DF857ABDB}" srcOrd="0" destOrd="0" presId="urn:microsoft.com/office/officeart/2009/3/layout/HorizontalOrganizationChart"/>
    <dgm:cxn modelId="{FDEE4842-2F7A-460F-BE7E-A5A58286CBBA}" type="presOf" srcId="{0EB24287-28A7-446F-9AD8-60F0B5A177CD}" destId="{CA15A5D1-27D4-443E-988B-BCFA192FB3D1}" srcOrd="0" destOrd="0" presId="urn:microsoft.com/office/officeart/2009/3/layout/HorizontalOrganizationChart"/>
    <dgm:cxn modelId="{EDBBD043-3C6D-4ADF-BAFE-E4C766F5783D}" type="presOf" srcId="{A4F347CE-1A85-4835-A249-D548311367EC}" destId="{AC9F3C09-C3F0-44F0-B591-73C81F86595E}" srcOrd="0" destOrd="0" presId="urn:microsoft.com/office/officeart/2009/3/layout/HorizontalOrganizationChart"/>
    <dgm:cxn modelId="{986DAD64-0646-497E-BC73-E3A9E60A86E4}" type="presOf" srcId="{826A10CD-A6A1-4C33-BA35-CA930C458EB1}" destId="{7E32280A-C2C9-4E38-9F26-7C7ADEE270BD}" srcOrd="1" destOrd="0" presId="urn:microsoft.com/office/officeart/2009/3/layout/HorizontalOrganizationChart"/>
    <dgm:cxn modelId="{7D97D647-94D8-4521-AE0C-F037B249FACE}" type="presOf" srcId="{B50D6BB2-ADE1-4AA3-9F30-F4B1ADB93FDF}" destId="{C710C75E-764A-4CFE-A6DD-3D40A9033384}" srcOrd="0" destOrd="0" presId="urn:microsoft.com/office/officeart/2009/3/layout/HorizontalOrganizationChart"/>
    <dgm:cxn modelId="{5512C448-B73D-48C4-A447-E5867BF6379E}" type="presOf" srcId="{C56646BB-78B0-4419-97D7-C3D7FC2E7195}" destId="{44EDB2DC-4BE8-49AB-A48C-663486E53C9F}" srcOrd="0" destOrd="0" presId="urn:microsoft.com/office/officeart/2009/3/layout/HorizontalOrganizationChart"/>
    <dgm:cxn modelId="{87B0954D-4817-4E69-8D8B-85AC243E86A9}" srcId="{5FFC166F-219E-437E-8BC3-0DDEBCE67ED8}" destId="{826A10CD-A6A1-4C33-BA35-CA930C458EB1}" srcOrd="0" destOrd="0" parTransId="{0A32E8BE-126F-4FDC-A9DD-60DAA411E425}" sibTransId="{D7FB962F-5A19-4F69-BC68-E2B32F84E584}"/>
    <dgm:cxn modelId="{C058FF6E-6C37-4A58-AFA4-AE60D74917DA}" srcId="{826A10CD-A6A1-4C33-BA35-CA930C458EB1}" destId="{D53F683D-3DC1-4598-B916-3D001FD4AFAE}" srcOrd="2" destOrd="0" parTransId="{0EB24287-28A7-446F-9AD8-60F0B5A177CD}" sibTransId="{8C58D9CC-8FD8-4554-8099-96C502FA7A68}"/>
    <dgm:cxn modelId="{2920BE89-3F57-4BE4-AC4D-96C9553E16C6}" type="presOf" srcId="{D53F683D-3DC1-4598-B916-3D001FD4AFAE}" destId="{41027322-8DDD-4DBF-A3F8-256C5B5B1CBB}" srcOrd="0" destOrd="0" presId="urn:microsoft.com/office/officeart/2009/3/layout/HorizontalOrganizationChart"/>
    <dgm:cxn modelId="{262302CC-4734-428E-A8F6-5B4B4931E033}" srcId="{826A10CD-A6A1-4C33-BA35-CA930C458EB1}" destId="{C56646BB-78B0-4419-97D7-C3D7FC2E7195}" srcOrd="1" destOrd="0" parTransId="{B50D6BB2-ADE1-4AA3-9F30-F4B1ADB93FDF}" sibTransId="{0EBECF86-1BB2-4767-9EA3-F53F308F8B7B}"/>
    <dgm:cxn modelId="{10D47FCF-350C-47A3-8D0E-50804452FF36}" type="presOf" srcId="{D53F683D-3DC1-4598-B916-3D001FD4AFAE}" destId="{D0FA5087-87FA-48E7-89C9-71734CB6E42B}" srcOrd="1" destOrd="0" presId="urn:microsoft.com/office/officeart/2009/3/layout/HorizontalOrganizationChart"/>
    <dgm:cxn modelId="{9A787FD3-1BDA-49AC-9AFE-48421C2FF536}" type="presOf" srcId="{5FFC166F-219E-437E-8BC3-0DDEBCE67ED8}" destId="{DAD5A7D2-AA46-4B56-BF73-3EFEE863FE65}" srcOrd="0" destOrd="0" presId="urn:microsoft.com/office/officeart/2009/3/layout/HorizontalOrganizationChart"/>
    <dgm:cxn modelId="{8C18F0D7-74D6-4A1C-832E-47E56403F17F}" type="presOf" srcId="{A4F347CE-1A85-4835-A249-D548311367EC}" destId="{5D061517-591A-4967-86E9-020E790EDDFE}" srcOrd="1" destOrd="0" presId="urn:microsoft.com/office/officeart/2009/3/layout/HorizontalOrganizationChart"/>
    <dgm:cxn modelId="{848CA1E2-811C-4F20-AACC-F53CBEF1EE09}" type="presOf" srcId="{6EFFC042-8DF9-405B-95C3-4C0359839372}" destId="{FCB98D70-DDD5-4731-8735-3ADCB2498357}" srcOrd="0" destOrd="0" presId="urn:microsoft.com/office/officeart/2009/3/layout/HorizontalOrganizationChart"/>
    <dgm:cxn modelId="{F45453E9-11FE-4F60-B0E4-AE903D034E15}" type="presParOf" srcId="{DAD5A7D2-AA46-4B56-BF73-3EFEE863FE65}" destId="{2D1D9AD0-FEBC-49B9-8F60-911C750221EA}" srcOrd="0" destOrd="0" presId="urn:microsoft.com/office/officeart/2009/3/layout/HorizontalOrganizationChart"/>
    <dgm:cxn modelId="{B27D6171-1156-4BCB-A940-9159EFC4C410}" type="presParOf" srcId="{2D1D9AD0-FEBC-49B9-8F60-911C750221EA}" destId="{DB6F0769-E4D9-4937-A712-96A518551B57}" srcOrd="0" destOrd="0" presId="urn:microsoft.com/office/officeart/2009/3/layout/HorizontalOrganizationChart"/>
    <dgm:cxn modelId="{ED3B72BF-67DB-41CD-AA19-F89CA67F5011}" type="presParOf" srcId="{DB6F0769-E4D9-4937-A712-96A518551B57}" destId="{BEE7DA41-76D8-43B2-963D-2F8DF857ABDB}" srcOrd="0" destOrd="0" presId="urn:microsoft.com/office/officeart/2009/3/layout/HorizontalOrganizationChart"/>
    <dgm:cxn modelId="{84A3FFF1-3CEF-4054-B415-4E755981F69D}" type="presParOf" srcId="{DB6F0769-E4D9-4937-A712-96A518551B57}" destId="{7E32280A-C2C9-4E38-9F26-7C7ADEE270BD}" srcOrd="1" destOrd="0" presId="urn:microsoft.com/office/officeart/2009/3/layout/HorizontalOrganizationChart"/>
    <dgm:cxn modelId="{731DFB46-2B75-43C0-9357-2F81044AAEAC}" type="presParOf" srcId="{2D1D9AD0-FEBC-49B9-8F60-911C750221EA}" destId="{ABB31243-6ABA-41A8-88B0-7B23641AE965}" srcOrd="1" destOrd="0" presId="urn:microsoft.com/office/officeart/2009/3/layout/HorizontalOrganizationChart"/>
    <dgm:cxn modelId="{796E4FCF-5DF9-4B9B-83CE-CE5B0AB51B50}" type="presParOf" srcId="{ABB31243-6ABA-41A8-88B0-7B23641AE965}" destId="{FCB98D70-DDD5-4731-8735-3ADCB2498357}" srcOrd="0" destOrd="0" presId="urn:microsoft.com/office/officeart/2009/3/layout/HorizontalOrganizationChart"/>
    <dgm:cxn modelId="{AEAC2DCE-C630-46A2-B4E3-B0A10E52B681}" type="presParOf" srcId="{ABB31243-6ABA-41A8-88B0-7B23641AE965}" destId="{9EED63F7-A0CD-4A85-8259-1841B5982758}" srcOrd="1" destOrd="0" presId="urn:microsoft.com/office/officeart/2009/3/layout/HorizontalOrganizationChart"/>
    <dgm:cxn modelId="{59344C8C-78F3-4242-8FE8-8690A79D5A69}" type="presParOf" srcId="{9EED63F7-A0CD-4A85-8259-1841B5982758}" destId="{96C4159D-1D27-4717-B30B-C87EF0FE2DAE}" srcOrd="0" destOrd="0" presId="urn:microsoft.com/office/officeart/2009/3/layout/HorizontalOrganizationChart"/>
    <dgm:cxn modelId="{4C556497-8189-464A-961B-6DFF508C1C84}" type="presParOf" srcId="{96C4159D-1D27-4717-B30B-C87EF0FE2DAE}" destId="{AC9F3C09-C3F0-44F0-B591-73C81F86595E}" srcOrd="0" destOrd="0" presId="urn:microsoft.com/office/officeart/2009/3/layout/HorizontalOrganizationChart"/>
    <dgm:cxn modelId="{75FC7049-28E0-4108-8353-FCB3A91576C8}" type="presParOf" srcId="{96C4159D-1D27-4717-B30B-C87EF0FE2DAE}" destId="{5D061517-591A-4967-86E9-020E790EDDFE}" srcOrd="1" destOrd="0" presId="urn:microsoft.com/office/officeart/2009/3/layout/HorizontalOrganizationChart"/>
    <dgm:cxn modelId="{AE7E58FB-734E-4886-919E-67D700A4B092}" type="presParOf" srcId="{9EED63F7-A0CD-4A85-8259-1841B5982758}" destId="{296AF39C-11D5-406B-AC17-0F8826E3C0E5}" srcOrd="1" destOrd="0" presId="urn:microsoft.com/office/officeart/2009/3/layout/HorizontalOrganizationChart"/>
    <dgm:cxn modelId="{D0750891-8F5F-4A61-8A89-0FA5ABE67B56}" type="presParOf" srcId="{9EED63F7-A0CD-4A85-8259-1841B5982758}" destId="{6768E01D-8691-4B2E-8228-326AC86E393A}" srcOrd="2" destOrd="0" presId="urn:microsoft.com/office/officeart/2009/3/layout/HorizontalOrganizationChart"/>
    <dgm:cxn modelId="{3DCD5215-F6A8-404F-926C-9CD1AEA02AF5}" type="presParOf" srcId="{ABB31243-6ABA-41A8-88B0-7B23641AE965}" destId="{C710C75E-764A-4CFE-A6DD-3D40A9033384}" srcOrd="2" destOrd="0" presId="urn:microsoft.com/office/officeart/2009/3/layout/HorizontalOrganizationChart"/>
    <dgm:cxn modelId="{F8FAAF35-BD50-406D-9262-A7F1BBE02CDD}" type="presParOf" srcId="{ABB31243-6ABA-41A8-88B0-7B23641AE965}" destId="{ADC5A36A-A140-4A15-9462-489245023718}" srcOrd="3" destOrd="0" presId="urn:microsoft.com/office/officeart/2009/3/layout/HorizontalOrganizationChart"/>
    <dgm:cxn modelId="{86DB280F-ABFE-40CC-88DA-7426F61302B8}" type="presParOf" srcId="{ADC5A36A-A140-4A15-9462-489245023718}" destId="{E493F1E2-45A9-4BC4-9FF1-24ACBEB4EE15}" srcOrd="0" destOrd="0" presId="urn:microsoft.com/office/officeart/2009/3/layout/HorizontalOrganizationChart"/>
    <dgm:cxn modelId="{51AE05C4-0747-4AC6-BBF8-12B39402E4F4}" type="presParOf" srcId="{E493F1E2-45A9-4BC4-9FF1-24ACBEB4EE15}" destId="{44EDB2DC-4BE8-49AB-A48C-663486E53C9F}" srcOrd="0" destOrd="0" presId="urn:microsoft.com/office/officeart/2009/3/layout/HorizontalOrganizationChart"/>
    <dgm:cxn modelId="{2844546D-6A27-4361-A628-19D90383E719}" type="presParOf" srcId="{E493F1E2-45A9-4BC4-9FF1-24ACBEB4EE15}" destId="{403AA0E5-6666-471A-B6C6-294F001F3375}" srcOrd="1" destOrd="0" presId="urn:microsoft.com/office/officeart/2009/3/layout/HorizontalOrganizationChart"/>
    <dgm:cxn modelId="{EC83D5DD-DF6B-4D76-B4C0-42162EED993E}" type="presParOf" srcId="{ADC5A36A-A140-4A15-9462-489245023718}" destId="{C53E469B-D66F-44A6-B7EC-07E9E28995BE}" srcOrd="1" destOrd="0" presId="urn:microsoft.com/office/officeart/2009/3/layout/HorizontalOrganizationChart"/>
    <dgm:cxn modelId="{76B465AC-1486-418E-9B20-0404E7C29642}" type="presParOf" srcId="{ADC5A36A-A140-4A15-9462-489245023718}" destId="{E1D71123-9EEB-41ED-8D52-159B3CC138AA}" srcOrd="2" destOrd="0" presId="urn:microsoft.com/office/officeart/2009/3/layout/HorizontalOrganizationChart"/>
    <dgm:cxn modelId="{FE8D61A0-6D5A-4AE6-A6D8-5B8DAD60ADF5}" type="presParOf" srcId="{ABB31243-6ABA-41A8-88B0-7B23641AE965}" destId="{CA15A5D1-27D4-443E-988B-BCFA192FB3D1}" srcOrd="4" destOrd="0" presId="urn:microsoft.com/office/officeart/2009/3/layout/HorizontalOrganizationChart"/>
    <dgm:cxn modelId="{F2D130EF-D554-4894-A877-EA7D549A9C9D}" type="presParOf" srcId="{ABB31243-6ABA-41A8-88B0-7B23641AE965}" destId="{E34A10A1-24CE-41C5-A0A2-89AF2FD150FB}" srcOrd="5" destOrd="0" presId="urn:microsoft.com/office/officeart/2009/3/layout/HorizontalOrganizationChart"/>
    <dgm:cxn modelId="{B0D05660-CAE4-402B-AD7D-345AECAE0D4C}" type="presParOf" srcId="{E34A10A1-24CE-41C5-A0A2-89AF2FD150FB}" destId="{1A51D29D-B20A-43F0-BAEF-BAEB9CAE0053}" srcOrd="0" destOrd="0" presId="urn:microsoft.com/office/officeart/2009/3/layout/HorizontalOrganizationChart"/>
    <dgm:cxn modelId="{75C2498D-D8B5-487C-832B-EF9BD836176E}" type="presParOf" srcId="{1A51D29D-B20A-43F0-BAEF-BAEB9CAE0053}" destId="{41027322-8DDD-4DBF-A3F8-256C5B5B1CBB}" srcOrd="0" destOrd="0" presId="urn:microsoft.com/office/officeart/2009/3/layout/HorizontalOrganizationChart"/>
    <dgm:cxn modelId="{ABD57820-425F-465E-8BAF-44E453F58711}" type="presParOf" srcId="{1A51D29D-B20A-43F0-BAEF-BAEB9CAE0053}" destId="{D0FA5087-87FA-48E7-89C9-71734CB6E42B}" srcOrd="1" destOrd="0" presId="urn:microsoft.com/office/officeart/2009/3/layout/HorizontalOrganizationChart"/>
    <dgm:cxn modelId="{FC76712D-CC69-4564-BA9E-511AED1834C3}" type="presParOf" srcId="{E34A10A1-24CE-41C5-A0A2-89AF2FD150FB}" destId="{5F340959-039A-49D8-82E9-BE77F3C2423F}" srcOrd="1" destOrd="0" presId="urn:microsoft.com/office/officeart/2009/3/layout/HorizontalOrganizationChart"/>
    <dgm:cxn modelId="{EAA4D62B-E89E-4E55-97AD-023569584E12}" type="presParOf" srcId="{E34A10A1-24CE-41C5-A0A2-89AF2FD150FB}" destId="{C94D29F3-9597-4995-BF1A-B3DCD4957552}" srcOrd="2" destOrd="0" presId="urn:microsoft.com/office/officeart/2009/3/layout/HorizontalOrganizationChart"/>
    <dgm:cxn modelId="{53858BED-9514-44DD-B72D-748705E87481}" type="presParOf" srcId="{2D1D9AD0-FEBC-49B9-8F60-911C750221EA}" destId="{E757DADF-3A94-42E2-A17B-72B02107F4A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FC166F-219E-437E-8BC3-0DDEBCE67ED8}"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826A10CD-A6A1-4C33-BA35-CA930C458EB1}">
      <dgm:prSet phldrT="[Text]" custT="1"/>
      <dgm:spPr/>
      <dgm:t>
        <a:bodyPr/>
        <a:lstStyle/>
        <a:p>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yếu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đảm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bảo</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0A32E8BE-126F-4FDC-A9DD-60DAA411E425}" type="parTrans" cxnId="{87B0954D-4817-4E69-8D8B-85AC243E86A9}">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D7FB962F-5A19-4F69-BC68-E2B32F84E584}" type="sibTrans" cxnId="{87B0954D-4817-4E69-8D8B-85AC243E86A9}">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A4F347CE-1A85-4835-A249-D548311367EC}">
      <dgm:prSet phldrT="[Text]" custT="1"/>
      <dgm:spPr/>
      <dgm:t>
        <a:bodyPr/>
        <a:lstStyle/>
        <a:p>
          <a:r>
            <a:rPr lang="en-US" sz="2400" b="1" dirty="0" err="1">
              <a:solidFill>
                <a:schemeClr val="bg1"/>
              </a:solidFill>
              <a:latin typeface="Times New Roman" panose="02020603050405020304" pitchFamily="18" charset="0"/>
              <a:cs typeface="Times New Roman" panose="02020603050405020304" pitchFamily="18" charset="0"/>
            </a:rPr>
            <a:t>Tạo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khí</a:t>
          </a:r>
          <a:r>
            <a:rPr lang="en-US" sz="2400" b="1" dirty="0">
              <a:solidFill>
                <a:schemeClr val="bg1"/>
              </a:solidFill>
              <a:latin typeface="Times New Roman" panose="02020603050405020304" pitchFamily="18" charset="0"/>
              <a:cs typeface="Times New Roman" panose="02020603050405020304" pitchFamily="18" charset="0"/>
            </a:rPr>
            <a:t> an </a:t>
          </a:r>
          <a:r>
            <a:rPr lang="en-US" sz="2400" b="1" dirty="0" err="1">
              <a:solidFill>
                <a:schemeClr val="bg1"/>
              </a:solidFill>
              <a:latin typeface="Times New Roman" panose="02020603050405020304" pitchFamily="18" charset="0"/>
              <a:cs typeface="Times New Roman" panose="02020603050405020304" pitchFamily="18" charset="0"/>
            </a:rPr>
            <a:t>toàn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quan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tâm</a:t>
          </a:r>
          <a:r>
            <a:rPr lang="en-US" sz="2400" b="1" dirty="0">
              <a:solidFill>
                <a:schemeClr val="bg1"/>
              </a:solidFill>
              <a:latin typeface="Times New Roman" panose="02020603050405020304" pitchFamily="18" charset="0"/>
              <a:cs typeface="Times New Roman" panose="02020603050405020304" pitchFamily="18" charset="0"/>
            </a:rPr>
            <a:t> </a:t>
          </a:r>
        </a:p>
      </dgm:t>
    </dgm:pt>
    <dgm:pt modelId="{6EFFC042-8DF9-405B-95C3-4C0359839372}" type="parTrans" cxnId="{74BF5F1F-62EB-4BF9-882C-492E75238869}">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D10C1263-16D7-45D8-A647-510E4F7CF475}" type="sibTrans" cxnId="{74BF5F1F-62EB-4BF9-882C-492E75238869}">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C56646BB-78B0-4419-97D7-C3D7FC2E7195}">
      <dgm:prSet custT="1"/>
      <dgm:spPr/>
      <dgm:t>
        <a:bodyPr/>
        <a:lstStyle/>
        <a:p>
          <a:r>
            <a:rPr lang="en-US" sz="2400" b="1" dirty="0" err="1">
              <a:solidFill>
                <a:schemeClr val="bg1"/>
              </a:solidFill>
              <a:latin typeface="Times New Roman" panose="02020603050405020304" pitchFamily="18" charset="0"/>
              <a:cs typeface="Times New Roman" panose="02020603050405020304" pitchFamily="18" charset="0"/>
            </a:rPr>
            <a:t>Áp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dụng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kỷ</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luật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lớp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B50D6BB2-ADE1-4AA3-9F30-F4B1ADB93FDF}" type="parTrans" cxnId="{262302CC-4734-428E-A8F6-5B4B4931E033}">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0EBECF86-1BB2-4767-9EA3-F53F308F8B7B}" type="sibTrans" cxnId="{262302CC-4734-428E-A8F6-5B4B4931E033}">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D53F683D-3DC1-4598-B916-3D001FD4AFAE}">
      <dgm:prSet custT="1"/>
      <dgm:spPr/>
      <dgm:t>
        <a:bodyPr/>
        <a:lstStyle/>
        <a:p>
          <a:r>
            <a:rPr lang="en-US" sz="2400" b="1" dirty="0" err="1">
              <a:solidFill>
                <a:schemeClr val="bg1"/>
              </a:solidFill>
              <a:latin typeface="Times New Roman" panose="02020603050405020304" pitchFamily="18" charset="0"/>
              <a:cs typeface="Times New Roman" panose="02020603050405020304" pitchFamily="18" charset="0"/>
            </a:rPr>
            <a:t>Quan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bao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lớp</a:t>
          </a:r>
          <a:endParaRPr lang="en-US" sz="2400" b="1" dirty="0">
            <a:solidFill>
              <a:schemeClr val="bg1"/>
            </a:solidFill>
            <a:latin typeface="Times New Roman" panose="02020603050405020304" pitchFamily="18" charset="0"/>
            <a:cs typeface="Times New Roman" panose="02020603050405020304" pitchFamily="18" charset="0"/>
          </a:endParaRPr>
        </a:p>
      </dgm:t>
    </dgm:pt>
    <dgm:pt modelId="{0EB24287-28A7-446F-9AD8-60F0B5A177CD}" type="parTrans" cxnId="{C058FF6E-6C37-4A58-AFA4-AE60D74917DA}">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8C58D9CC-8FD8-4554-8099-96C502FA7A68}" type="sibTrans" cxnId="{C058FF6E-6C37-4A58-AFA4-AE60D74917DA}">
      <dgm:prSet/>
      <dgm:spPr/>
      <dgm:t>
        <a:bodyPr/>
        <a:lstStyle/>
        <a:p>
          <a:endParaRPr lang="en-US" sz="2400" b="1">
            <a:solidFill>
              <a:schemeClr val="bg1"/>
            </a:solidFill>
            <a:latin typeface="Times New Roman" panose="02020603050405020304" pitchFamily="18" charset="0"/>
            <a:cs typeface="Times New Roman" panose="02020603050405020304" pitchFamily="18" charset="0"/>
          </a:endParaRPr>
        </a:p>
      </dgm:t>
    </dgm:pt>
    <dgm:pt modelId="{19A2F2C5-0D3D-4CD3-92EE-36BBF2E89D1F}">
      <dgm:prSet custT="1"/>
      <dgm:spPr/>
      <dgm:t>
        <a:bodyPr/>
        <a:lstStyle/>
        <a:p>
          <a:r>
            <a:rPr lang="en-US" sz="2400" b="1" dirty="0">
              <a:solidFill>
                <a:schemeClr val="bg1"/>
              </a:solidFill>
              <a:latin typeface="Times New Roman" panose="02020603050405020304" pitchFamily="18" charset="0"/>
              <a:cs typeface="Times New Roman" panose="02020603050405020304" pitchFamily="18" charset="0"/>
            </a:rPr>
            <a:t>GV </a:t>
          </a:r>
          <a:r>
            <a:rPr lang="en-US" sz="2400" b="1" dirty="0" err="1">
              <a:solidFill>
                <a:schemeClr val="bg1"/>
              </a:solidFill>
              <a:latin typeface="Times New Roman" panose="02020603050405020304" pitchFamily="18" charset="0"/>
              <a:cs typeface="Times New Roman" panose="02020603050405020304" pitchFamily="18" charset="0"/>
            </a:rPr>
            <a:t>đưa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hướng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dẫn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cụ</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rõ</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ràng</a:t>
          </a:r>
          <a:r>
            <a:rPr lang="en-US" sz="2400" b="1" dirty="0">
              <a:solidFill>
                <a:schemeClr val="bg1"/>
              </a:solidFill>
              <a:latin typeface="Times New Roman" panose="02020603050405020304" pitchFamily="18" charset="0"/>
              <a:cs typeface="Times New Roman" panose="02020603050405020304" pitchFamily="18" charset="0"/>
            </a:rPr>
            <a:t>.</a:t>
          </a:r>
        </a:p>
      </dgm:t>
    </dgm:pt>
    <dgm:pt modelId="{3B756883-DAC4-47F2-9CE2-7AF7BC7CB03B}" type="parTrans" cxnId="{6E8C586E-894D-49CE-A9CD-F95579368E9F}">
      <dgm:prSet/>
      <dgm:spPr/>
      <dgm:t>
        <a:bodyPr/>
        <a:lstStyle/>
        <a:p>
          <a:endParaRPr lang="en-US" sz="2400" b="1">
            <a:latin typeface="Times New Roman" panose="02020603050405020304" pitchFamily="18" charset="0"/>
            <a:cs typeface="Times New Roman" panose="02020603050405020304" pitchFamily="18" charset="0"/>
          </a:endParaRPr>
        </a:p>
      </dgm:t>
    </dgm:pt>
    <dgm:pt modelId="{E59DA185-EBE0-4E6D-9B90-A255EC0B5088}" type="sibTrans" cxnId="{6E8C586E-894D-49CE-A9CD-F95579368E9F}">
      <dgm:prSet/>
      <dgm:spPr/>
      <dgm:t>
        <a:bodyPr/>
        <a:lstStyle/>
        <a:p>
          <a:endParaRPr lang="en-US" sz="2400" b="1">
            <a:latin typeface="Times New Roman" panose="02020603050405020304" pitchFamily="18" charset="0"/>
            <a:cs typeface="Times New Roman" panose="02020603050405020304" pitchFamily="18" charset="0"/>
          </a:endParaRPr>
        </a:p>
      </dgm:t>
    </dgm:pt>
    <dgm:pt modelId="{DAD5A7D2-AA46-4B56-BF73-3EFEE863FE65}" type="pres">
      <dgm:prSet presAssocID="{5FFC166F-219E-437E-8BC3-0DDEBCE67ED8}" presName="hierChild1" presStyleCnt="0">
        <dgm:presLayoutVars>
          <dgm:orgChart val="1"/>
          <dgm:chPref val="1"/>
          <dgm:dir/>
          <dgm:animOne val="branch"/>
          <dgm:animLvl val="lvl"/>
          <dgm:resizeHandles/>
        </dgm:presLayoutVars>
      </dgm:prSet>
      <dgm:spPr/>
    </dgm:pt>
    <dgm:pt modelId="{2D1D9AD0-FEBC-49B9-8F60-911C750221EA}" type="pres">
      <dgm:prSet presAssocID="{826A10CD-A6A1-4C33-BA35-CA930C458EB1}" presName="hierRoot1" presStyleCnt="0">
        <dgm:presLayoutVars>
          <dgm:hierBranch val="init"/>
        </dgm:presLayoutVars>
      </dgm:prSet>
      <dgm:spPr/>
    </dgm:pt>
    <dgm:pt modelId="{DB6F0769-E4D9-4937-A712-96A518551B57}" type="pres">
      <dgm:prSet presAssocID="{826A10CD-A6A1-4C33-BA35-CA930C458EB1}" presName="rootComposite1" presStyleCnt="0"/>
      <dgm:spPr/>
    </dgm:pt>
    <dgm:pt modelId="{BEE7DA41-76D8-43B2-963D-2F8DF857ABDB}" type="pres">
      <dgm:prSet presAssocID="{826A10CD-A6A1-4C33-BA35-CA930C458EB1}" presName="rootText1" presStyleLbl="node0" presStyleIdx="0" presStyleCnt="1">
        <dgm:presLayoutVars>
          <dgm:chPref val="3"/>
        </dgm:presLayoutVars>
      </dgm:prSet>
      <dgm:spPr/>
    </dgm:pt>
    <dgm:pt modelId="{7E32280A-C2C9-4E38-9F26-7C7ADEE270BD}" type="pres">
      <dgm:prSet presAssocID="{826A10CD-A6A1-4C33-BA35-CA930C458EB1}" presName="rootConnector1" presStyleLbl="node1" presStyleIdx="0" presStyleCnt="0"/>
      <dgm:spPr/>
    </dgm:pt>
    <dgm:pt modelId="{ABB31243-6ABA-41A8-88B0-7B23641AE965}" type="pres">
      <dgm:prSet presAssocID="{826A10CD-A6A1-4C33-BA35-CA930C458EB1}" presName="hierChild2" presStyleCnt="0"/>
      <dgm:spPr/>
    </dgm:pt>
    <dgm:pt modelId="{FCB98D70-DDD5-4731-8735-3ADCB2498357}" type="pres">
      <dgm:prSet presAssocID="{6EFFC042-8DF9-405B-95C3-4C0359839372}" presName="Name64" presStyleLbl="parChTrans1D2" presStyleIdx="0" presStyleCnt="4"/>
      <dgm:spPr/>
    </dgm:pt>
    <dgm:pt modelId="{9EED63F7-A0CD-4A85-8259-1841B5982758}" type="pres">
      <dgm:prSet presAssocID="{A4F347CE-1A85-4835-A249-D548311367EC}" presName="hierRoot2" presStyleCnt="0">
        <dgm:presLayoutVars>
          <dgm:hierBranch val="init"/>
        </dgm:presLayoutVars>
      </dgm:prSet>
      <dgm:spPr/>
    </dgm:pt>
    <dgm:pt modelId="{96C4159D-1D27-4717-B30B-C87EF0FE2DAE}" type="pres">
      <dgm:prSet presAssocID="{A4F347CE-1A85-4835-A249-D548311367EC}" presName="rootComposite" presStyleCnt="0"/>
      <dgm:spPr/>
    </dgm:pt>
    <dgm:pt modelId="{AC9F3C09-C3F0-44F0-B591-73C81F86595E}" type="pres">
      <dgm:prSet presAssocID="{A4F347CE-1A85-4835-A249-D548311367EC}" presName="rootText" presStyleLbl="node2" presStyleIdx="0" presStyleCnt="4" custScaleX="101545" custScaleY="94781">
        <dgm:presLayoutVars>
          <dgm:chPref val="3"/>
        </dgm:presLayoutVars>
      </dgm:prSet>
      <dgm:spPr/>
    </dgm:pt>
    <dgm:pt modelId="{5D061517-591A-4967-86E9-020E790EDDFE}" type="pres">
      <dgm:prSet presAssocID="{A4F347CE-1A85-4835-A249-D548311367EC}" presName="rootConnector" presStyleLbl="node2" presStyleIdx="0" presStyleCnt="4"/>
      <dgm:spPr/>
    </dgm:pt>
    <dgm:pt modelId="{296AF39C-11D5-406B-AC17-0F8826E3C0E5}" type="pres">
      <dgm:prSet presAssocID="{A4F347CE-1A85-4835-A249-D548311367EC}" presName="hierChild4" presStyleCnt="0"/>
      <dgm:spPr/>
    </dgm:pt>
    <dgm:pt modelId="{6768E01D-8691-4B2E-8228-326AC86E393A}" type="pres">
      <dgm:prSet presAssocID="{A4F347CE-1A85-4835-A249-D548311367EC}" presName="hierChild5" presStyleCnt="0"/>
      <dgm:spPr/>
    </dgm:pt>
    <dgm:pt modelId="{C710C75E-764A-4CFE-A6DD-3D40A9033384}" type="pres">
      <dgm:prSet presAssocID="{B50D6BB2-ADE1-4AA3-9F30-F4B1ADB93FDF}" presName="Name64" presStyleLbl="parChTrans1D2" presStyleIdx="1" presStyleCnt="4"/>
      <dgm:spPr/>
    </dgm:pt>
    <dgm:pt modelId="{ADC5A36A-A140-4A15-9462-489245023718}" type="pres">
      <dgm:prSet presAssocID="{C56646BB-78B0-4419-97D7-C3D7FC2E7195}" presName="hierRoot2" presStyleCnt="0">
        <dgm:presLayoutVars>
          <dgm:hierBranch val="init"/>
        </dgm:presLayoutVars>
      </dgm:prSet>
      <dgm:spPr/>
    </dgm:pt>
    <dgm:pt modelId="{E493F1E2-45A9-4BC4-9FF1-24ACBEB4EE15}" type="pres">
      <dgm:prSet presAssocID="{C56646BB-78B0-4419-97D7-C3D7FC2E7195}" presName="rootComposite" presStyleCnt="0"/>
      <dgm:spPr/>
    </dgm:pt>
    <dgm:pt modelId="{44EDB2DC-4BE8-49AB-A48C-663486E53C9F}" type="pres">
      <dgm:prSet presAssocID="{C56646BB-78B0-4419-97D7-C3D7FC2E7195}" presName="rootText" presStyleLbl="node2" presStyleIdx="1" presStyleCnt="4">
        <dgm:presLayoutVars>
          <dgm:chPref val="3"/>
        </dgm:presLayoutVars>
      </dgm:prSet>
      <dgm:spPr/>
    </dgm:pt>
    <dgm:pt modelId="{403AA0E5-6666-471A-B6C6-294F001F3375}" type="pres">
      <dgm:prSet presAssocID="{C56646BB-78B0-4419-97D7-C3D7FC2E7195}" presName="rootConnector" presStyleLbl="node2" presStyleIdx="1" presStyleCnt="4"/>
      <dgm:spPr/>
    </dgm:pt>
    <dgm:pt modelId="{C53E469B-D66F-44A6-B7EC-07E9E28995BE}" type="pres">
      <dgm:prSet presAssocID="{C56646BB-78B0-4419-97D7-C3D7FC2E7195}" presName="hierChild4" presStyleCnt="0"/>
      <dgm:spPr/>
    </dgm:pt>
    <dgm:pt modelId="{E1D71123-9EEB-41ED-8D52-159B3CC138AA}" type="pres">
      <dgm:prSet presAssocID="{C56646BB-78B0-4419-97D7-C3D7FC2E7195}" presName="hierChild5" presStyleCnt="0"/>
      <dgm:spPr/>
    </dgm:pt>
    <dgm:pt modelId="{69CE6861-16EA-4325-80F6-D7AF82D1CE22}" type="pres">
      <dgm:prSet presAssocID="{3B756883-DAC4-47F2-9CE2-7AF7BC7CB03B}" presName="Name64" presStyleLbl="parChTrans1D2" presStyleIdx="2" presStyleCnt="4"/>
      <dgm:spPr/>
    </dgm:pt>
    <dgm:pt modelId="{43E33CDF-5A88-46D3-AF3E-A23256EE1A0D}" type="pres">
      <dgm:prSet presAssocID="{19A2F2C5-0D3D-4CD3-92EE-36BBF2E89D1F}" presName="hierRoot2" presStyleCnt="0">
        <dgm:presLayoutVars>
          <dgm:hierBranch val="init"/>
        </dgm:presLayoutVars>
      </dgm:prSet>
      <dgm:spPr/>
    </dgm:pt>
    <dgm:pt modelId="{8CEF946B-978A-47AD-AFCC-22482ACBC596}" type="pres">
      <dgm:prSet presAssocID="{19A2F2C5-0D3D-4CD3-92EE-36BBF2E89D1F}" presName="rootComposite" presStyleCnt="0"/>
      <dgm:spPr/>
    </dgm:pt>
    <dgm:pt modelId="{760D33B9-46E0-4D9F-935D-A3B31E26C4D5}" type="pres">
      <dgm:prSet presAssocID="{19A2F2C5-0D3D-4CD3-92EE-36BBF2E89D1F}" presName="rootText" presStyleLbl="node2" presStyleIdx="2" presStyleCnt="4">
        <dgm:presLayoutVars>
          <dgm:chPref val="3"/>
        </dgm:presLayoutVars>
      </dgm:prSet>
      <dgm:spPr/>
    </dgm:pt>
    <dgm:pt modelId="{48555906-392C-438E-A396-142A821502AC}" type="pres">
      <dgm:prSet presAssocID="{19A2F2C5-0D3D-4CD3-92EE-36BBF2E89D1F}" presName="rootConnector" presStyleLbl="node2" presStyleIdx="2" presStyleCnt="4"/>
      <dgm:spPr/>
    </dgm:pt>
    <dgm:pt modelId="{FCE6E179-4FC4-4DBD-B708-3F62BDB62D13}" type="pres">
      <dgm:prSet presAssocID="{19A2F2C5-0D3D-4CD3-92EE-36BBF2E89D1F}" presName="hierChild4" presStyleCnt="0"/>
      <dgm:spPr/>
    </dgm:pt>
    <dgm:pt modelId="{2D8F5E9C-58CA-4CCA-B75F-485D0C7F703D}" type="pres">
      <dgm:prSet presAssocID="{19A2F2C5-0D3D-4CD3-92EE-36BBF2E89D1F}" presName="hierChild5" presStyleCnt="0"/>
      <dgm:spPr/>
    </dgm:pt>
    <dgm:pt modelId="{CA15A5D1-27D4-443E-988B-BCFA192FB3D1}" type="pres">
      <dgm:prSet presAssocID="{0EB24287-28A7-446F-9AD8-60F0B5A177CD}" presName="Name64" presStyleLbl="parChTrans1D2" presStyleIdx="3" presStyleCnt="4"/>
      <dgm:spPr/>
    </dgm:pt>
    <dgm:pt modelId="{E34A10A1-24CE-41C5-A0A2-89AF2FD150FB}" type="pres">
      <dgm:prSet presAssocID="{D53F683D-3DC1-4598-B916-3D001FD4AFAE}" presName="hierRoot2" presStyleCnt="0">
        <dgm:presLayoutVars>
          <dgm:hierBranch val="init"/>
        </dgm:presLayoutVars>
      </dgm:prSet>
      <dgm:spPr/>
    </dgm:pt>
    <dgm:pt modelId="{1A51D29D-B20A-43F0-BAEF-BAEB9CAE0053}" type="pres">
      <dgm:prSet presAssocID="{D53F683D-3DC1-4598-B916-3D001FD4AFAE}" presName="rootComposite" presStyleCnt="0"/>
      <dgm:spPr/>
    </dgm:pt>
    <dgm:pt modelId="{41027322-8DDD-4DBF-A3F8-256C5B5B1CBB}" type="pres">
      <dgm:prSet presAssocID="{D53F683D-3DC1-4598-B916-3D001FD4AFAE}" presName="rootText" presStyleLbl="node2" presStyleIdx="3" presStyleCnt="4" custScaleY="150871">
        <dgm:presLayoutVars>
          <dgm:chPref val="3"/>
        </dgm:presLayoutVars>
      </dgm:prSet>
      <dgm:spPr/>
    </dgm:pt>
    <dgm:pt modelId="{D0FA5087-87FA-48E7-89C9-71734CB6E42B}" type="pres">
      <dgm:prSet presAssocID="{D53F683D-3DC1-4598-B916-3D001FD4AFAE}" presName="rootConnector" presStyleLbl="node2" presStyleIdx="3" presStyleCnt="4"/>
      <dgm:spPr/>
    </dgm:pt>
    <dgm:pt modelId="{5F340959-039A-49D8-82E9-BE77F3C2423F}" type="pres">
      <dgm:prSet presAssocID="{D53F683D-3DC1-4598-B916-3D001FD4AFAE}" presName="hierChild4" presStyleCnt="0"/>
      <dgm:spPr/>
    </dgm:pt>
    <dgm:pt modelId="{C94D29F3-9597-4995-BF1A-B3DCD4957552}" type="pres">
      <dgm:prSet presAssocID="{D53F683D-3DC1-4598-B916-3D001FD4AFAE}" presName="hierChild5" presStyleCnt="0"/>
      <dgm:spPr/>
    </dgm:pt>
    <dgm:pt modelId="{E757DADF-3A94-42E2-A17B-72B02107F4A6}" type="pres">
      <dgm:prSet presAssocID="{826A10CD-A6A1-4C33-BA35-CA930C458EB1}" presName="hierChild3" presStyleCnt="0"/>
      <dgm:spPr/>
    </dgm:pt>
  </dgm:ptLst>
  <dgm:cxnLst>
    <dgm:cxn modelId="{4EFF2F1B-F227-4769-8865-435184F0D774}" type="presOf" srcId="{C56646BB-78B0-4419-97D7-C3D7FC2E7195}" destId="{403AA0E5-6666-471A-B6C6-294F001F3375}" srcOrd="1" destOrd="0" presId="urn:microsoft.com/office/officeart/2009/3/layout/HorizontalOrganizationChart"/>
    <dgm:cxn modelId="{74BF5F1F-62EB-4BF9-882C-492E75238869}" srcId="{826A10CD-A6A1-4C33-BA35-CA930C458EB1}" destId="{A4F347CE-1A85-4835-A249-D548311367EC}" srcOrd="0" destOrd="0" parTransId="{6EFFC042-8DF9-405B-95C3-4C0359839372}" sibTransId="{D10C1263-16D7-45D8-A647-510E4F7CF475}"/>
    <dgm:cxn modelId="{F3C7DA36-D71E-473D-AAFD-1CD77233CF9E}" type="presOf" srcId="{826A10CD-A6A1-4C33-BA35-CA930C458EB1}" destId="{BEE7DA41-76D8-43B2-963D-2F8DF857ABDB}" srcOrd="0" destOrd="0" presId="urn:microsoft.com/office/officeart/2009/3/layout/HorizontalOrganizationChart"/>
    <dgm:cxn modelId="{FDEE4842-2F7A-460F-BE7E-A5A58286CBBA}" type="presOf" srcId="{0EB24287-28A7-446F-9AD8-60F0B5A177CD}" destId="{CA15A5D1-27D4-443E-988B-BCFA192FB3D1}" srcOrd="0" destOrd="0" presId="urn:microsoft.com/office/officeart/2009/3/layout/HorizontalOrganizationChart"/>
    <dgm:cxn modelId="{EDBBD043-3C6D-4ADF-BAFE-E4C766F5783D}" type="presOf" srcId="{A4F347CE-1A85-4835-A249-D548311367EC}" destId="{AC9F3C09-C3F0-44F0-B591-73C81F86595E}" srcOrd="0" destOrd="0" presId="urn:microsoft.com/office/officeart/2009/3/layout/HorizontalOrganizationChart"/>
    <dgm:cxn modelId="{986DAD64-0646-497E-BC73-E3A9E60A86E4}" type="presOf" srcId="{826A10CD-A6A1-4C33-BA35-CA930C458EB1}" destId="{7E32280A-C2C9-4E38-9F26-7C7ADEE270BD}" srcOrd="1" destOrd="0" presId="urn:microsoft.com/office/officeart/2009/3/layout/HorizontalOrganizationChart"/>
    <dgm:cxn modelId="{7D97D647-94D8-4521-AE0C-F037B249FACE}" type="presOf" srcId="{B50D6BB2-ADE1-4AA3-9F30-F4B1ADB93FDF}" destId="{C710C75E-764A-4CFE-A6DD-3D40A9033384}" srcOrd="0" destOrd="0" presId="urn:microsoft.com/office/officeart/2009/3/layout/HorizontalOrganizationChart"/>
    <dgm:cxn modelId="{5512C448-B73D-48C4-A447-E5867BF6379E}" type="presOf" srcId="{C56646BB-78B0-4419-97D7-C3D7FC2E7195}" destId="{44EDB2DC-4BE8-49AB-A48C-663486E53C9F}" srcOrd="0" destOrd="0" presId="urn:microsoft.com/office/officeart/2009/3/layout/HorizontalOrganizationChart"/>
    <dgm:cxn modelId="{87B0954D-4817-4E69-8D8B-85AC243E86A9}" srcId="{5FFC166F-219E-437E-8BC3-0DDEBCE67ED8}" destId="{826A10CD-A6A1-4C33-BA35-CA930C458EB1}" srcOrd="0" destOrd="0" parTransId="{0A32E8BE-126F-4FDC-A9DD-60DAA411E425}" sibTransId="{D7FB962F-5A19-4F69-BC68-E2B32F84E584}"/>
    <dgm:cxn modelId="{6E8C586E-894D-49CE-A9CD-F95579368E9F}" srcId="{826A10CD-A6A1-4C33-BA35-CA930C458EB1}" destId="{19A2F2C5-0D3D-4CD3-92EE-36BBF2E89D1F}" srcOrd="2" destOrd="0" parTransId="{3B756883-DAC4-47F2-9CE2-7AF7BC7CB03B}" sibTransId="{E59DA185-EBE0-4E6D-9B90-A255EC0B5088}"/>
    <dgm:cxn modelId="{C058FF6E-6C37-4A58-AFA4-AE60D74917DA}" srcId="{826A10CD-A6A1-4C33-BA35-CA930C458EB1}" destId="{D53F683D-3DC1-4598-B916-3D001FD4AFAE}" srcOrd="3" destOrd="0" parTransId="{0EB24287-28A7-446F-9AD8-60F0B5A177CD}" sibTransId="{8C58D9CC-8FD8-4554-8099-96C502FA7A68}"/>
    <dgm:cxn modelId="{2920BE89-3F57-4BE4-AC4D-96C9553E16C6}" type="presOf" srcId="{D53F683D-3DC1-4598-B916-3D001FD4AFAE}" destId="{41027322-8DDD-4DBF-A3F8-256C5B5B1CBB}" srcOrd="0" destOrd="0" presId="urn:microsoft.com/office/officeart/2009/3/layout/HorizontalOrganizationChart"/>
    <dgm:cxn modelId="{5FE730AE-2E52-4B10-A4EA-5F1CEFB6B816}" type="presOf" srcId="{3B756883-DAC4-47F2-9CE2-7AF7BC7CB03B}" destId="{69CE6861-16EA-4325-80F6-D7AF82D1CE22}" srcOrd="0" destOrd="0" presId="urn:microsoft.com/office/officeart/2009/3/layout/HorizontalOrganizationChart"/>
    <dgm:cxn modelId="{262302CC-4734-428E-A8F6-5B4B4931E033}" srcId="{826A10CD-A6A1-4C33-BA35-CA930C458EB1}" destId="{C56646BB-78B0-4419-97D7-C3D7FC2E7195}" srcOrd="1" destOrd="0" parTransId="{B50D6BB2-ADE1-4AA3-9F30-F4B1ADB93FDF}" sibTransId="{0EBECF86-1BB2-4767-9EA3-F53F308F8B7B}"/>
    <dgm:cxn modelId="{10D47FCF-350C-47A3-8D0E-50804452FF36}" type="presOf" srcId="{D53F683D-3DC1-4598-B916-3D001FD4AFAE}" destId="{D0FA5087-87FA-48E7-89C9-71734CB6E42B}" srcOrd="1" destOrd="0" presId="urn:microsoft.com/office/officeart/2009/3/layout/HorizontalOrganizationChart"/>
    <dgm:cxn modelId="{9A787FD3-1BDA-49AC-9AFE-48421C2FF536}" type="presOf" srcId="{5FFC166F-219E-437E-8BC3-0DDEBCE67ED8}" destId="{DAD5A7D2-AA46-4B56-BF73-3EFEE863FE65}" srcOrd="0" destOrd="0" presId="urn:microsoft.com/office/officeart/2009/3/layout/HorizontalOrganizationChart"/>
    <dgm:cxn modelId="{8C18F0D7-74D6-4A1C-832E-47E56403F17F}" type="presOf" srcId="{A4F347CE-1A85-4835-A249-D548311367EC}" destId="{5D061517-591A-4967-86E9-020E790EDDFE}" srcOrd="1" destOrd="0" presId="urn:microsoft.com/office/officeart/2009/3/layout/HorizontalOrganizationChart"/>
    <dgm:cxn modelId="{AA692CD9-939E-464E-BC13-A0FDF0728319}" type="presOf" srcId="{19A2F2C5-0D3D-4CD3-92EE-36BBF2E89D1F}" destId="{760D33B9-46E0-4D9F-935D-A3B31E26C4D5}" srcOrd="0" destOrd="0" presId="urn:microsoft.com/office/officeart/2009/3/layout/HorizontalOrganizationChart"/>
    <dgm:cxn modelId="{7843F5D9-ACC5-482A-BF12-5143CEA57D20}" type="presOf" srcId="{19A2F2C5-0D3D-4CD3-92EE-36BBF2E89D1F}" destId="{48555906-392C-438E-A396-142A821502AC}" srcOrd="1" destOrd="0" presId="urn:microsoft.com/office/officeart/2009/3/layout/HorizontalOrganizationChart"/>
    <dgm:cxn modelId="{848CA1E2-811C-4F20-AACC-F53CBEF1EE09}" type="presOf" srcId="{6EFFC042-8DF9-405B-95C3-4C0359839372}" destId="{FCB98D70-DDD5-4731-8735-3ADCB2498357}" srcOrd="0" destOrd="0" presId="urn:microsoft.com/office/officeart/2009/3/layout/HorizontalOrganizationChart"/>
    <dgm:cxn modelId="{F45453E9-11FE-4F60-B0E4-AE903D034E15}" type="presParOf" srcId="{DAD5A7D2-AA46-4B56-BF73-3EFEE863FE65}" destId="{2D1D9AD0-FEBC-49B9-8F60-911C750221EA}" srcOrd="0" destOrd="0" presId="urn:microsoft.com/office/officeart/2009/3/layout/HorizontalOrganizationChart"/>
    <dgm:cxn modelId="{B27D6171-1156-4BCB-A940-9159EFC4C410}" type="presParOf" srcId="{2D1D9AD0-FEBC-49B9-8F60-911C750221EA}" destId="{DB6F0769-E4D9-4937-A712-96A518551B57}" srcOrd="0" destOrd="0" presId="urn:microsoft.com/office/officeart/2009/3/layout/HorizontalOrganizationChart"/>
    <dgm:cxn modelId="{ED3B72BF-67DB-41CD-AA19-F89CA67F5011}" type="presParOf" srcId="{DB6F0769-E4D9-4937-A712-96A518551B57}" destId="{BEE7DA41-76D8-43B2-963D-2F8DF857ABDB}" srcOrd="0" destOrd="0" presId="urn:microsoft.com/office/officeart/2009/3/layout/HorizontalOrganizationChart"/>
    <dgm:cxn modelId="{84A3FFF1-3CEF-4054-B415-4E755981F69D}" type="presParOf" srcId="{DB6F0769-E4D9-4937-A712-96A518551B57}" destId="{7E32280A-C2C9-4E38-9F26-7C7ADEE270BD}" srcOrd="1" destOrd="0" presId="urn:microsoft.com/office/officeart/2009/3/layout/HorizontalOrganizationChart"/>
    <dgm:cxn modelId="{731DFB46-2B75-43C0-9357-2F81044AAEAC}" type="presParOf" srcId="{2D1D9AD0-FEBC-49B9-8F60-911C750221EA}" destId="{ABB31243-6ABA-41A8-88B0-7B23641AE965}" srcOrd="1" destOrd="0" presId="urn:microsoft.com/office/officeart/2009/3/layout/HorizontalOrganizationChart"/>
    <dgm:cxn modelId="{796E4FCF-5DF9-4B9B-83CE-CE5B0AB51B50}" type="presParOf" srcId="{ABB31243-6ABA-41A8-88B0-7B23641AE965}" destId="{FCB98D70-DDD5-4731-8735-3ADCB2498357}" srcOrd="0" destOrd="0" presId="urn:microsoft.com/office/officeart/2009/3/layout/HorizontalOrganizationChart"/>
    <dgm:cxn modelId="{AEAC2DCE-C630-46A2-B4E3-B0A10E52B681}" type="presParOf" srcId="{ABB31243-6ABA-41A8-88B0-7B23641AE965}" destId="{9EED63F7-A0CD-4A85-8259-1841B5982758}" srcOrd="1" destOrd="0" presId="urn:microsoft.com/office/officeart/2009/3/layout/HorizontalOrganizationChart"/>
    <dgm:cxn modelId="{59344C8C-78F3-4242-8FE8-8690A79D5A69}" type="presParOf" srcId="{9EED63F7-A0CD-4A85-8259-1841B5982758}" destId="{96C4159D-1D27-4717-B30B-C87EF0FE2DAE}" srcOrd="0" destOrd="0" presId="urn:microsoft.com/office/officeart/2009/3/layout/HorizontalOrganizationChart"/>
    <dgm:cxn modelId="{4C556497-8189-464A-961B-6DFF508C1C84}" type="presParOf" srcId="{96C4159D-1D27-4717-B30B-C87EF0FE2DAE}" destId="{AC9F3C09-C3F0-44F0-B591-73C81F86595E}" srcOrd="0" destOrd="0" presId="urn:microsoft.com/office/officeart/2009/3/layout/HorizontalOrganizationChart"/>
    <dgm:cxn modelId="{75FC7049-28E0-4108-8353-FCB3A91576C8}" type="presParOf" srcId="{96C4159D-1D27-4717-B30B-C87EF0FE2DAE}" destId="{5D061517-591A-4967-86E9-020E790EDDFE}" srcOrd="1" destOrd="0" presId="urn:microsoft.com/office/officeart/2009/3/layout/HorizontalOrganizationChart"/>
    <dgm:cxn modelId="{AE7E58FB-734E-4886-919E-67D700A4B092}" type="presParOf" srcId="{9EED63F7-A0CD-4A85-8259-1841B5982758}" destId="{296AF39C-11D5-406B-AC17-0F8826E3C0E5}" srcOrd="1" destOrd="0" presId="urn:microsoft.com/office/officeart/2009/3/layout/HorizontalOrganizationChart"/>
    <dgm:cxn modelId="{D0750891-8F5F-4A61-8A89-0FA5ABE67B56}" type="presParOf" srcId="{9EED63F7-A0CD-4A85-8259-1841B5982758}" destId="{6768E01D-8691-4B2E-8228-326AC86E393A}" srcOrd="2" destOrd="0" presId="urn:microsoft.com/office/officeart/2009/3/layout/HorizontalOrganizationChart"/>
    <dgm:cxn modelId="{3DCD5215-F6A8-404F-926C-9CD1AEA02AF5}" type="presParOf" srcId="{ABB31243-6ABA-41A8-88B0-7B23641AE965}" destId="{C710C75E-764A-4CFE-A6DD-3D40A9033384}" srcOrd="2" destOrd="0" presId="urn:microsoft.com/office/officeart/2009/3/layout/HorizontalOrganizationChart"/>
    <dgm:cxn modelId="{F8FAAF35-BD50-406D-9262-A7F1BBE02CDD}" type="presParOf" srcId="{ABB31243-6ABA-41A8-88B0-7B23641AE965}" destId="{ADC5A36A-A140-4A15-9462-489245023718}" srcOrd="3" destOrd="0" presId="urn:microsoft.com/office/officeart/2009/3/layout/HorizontalOrganizationChart"/>
    <dgm:cxn modelId="{86DB280F-ABFE-40CC-88DA-7426F61302B8}" type="presParOf" srcId="{ADC5A36A-A140-4A15-9462-489245023718}" destId="{E493F1E2-45A9-4BC4-9FF1-24ACBEB4EE15}" srcOrd="0" destOrd="0" presId="urn:microsoft.com/office/officeart/2009/3/layout/HorizontalOrganizationChart"/>
    <dgm:cxn modelId="{51AE05C4-0747-4AC6-BBF8-12B39402E4F4}" type="presParOf" srcId="{E493F1E2-45A9-4BC4-9FF1-24ACBEB4EE15}" destId="{44EDB2DC-4BE8-49AB-A48C-663486E53C9F}" srcOrd="0" destOrd="0" presId="urn:microsoft.com/office/officeart/2009/3/layout/HorizontalOrganizationChart"/>
    <dgm:cxn modelId="{2844546D-6A27-4361-A628-19D90383E719}" type="presParOf" srcId="{E493F1E2-45A9-4BC4-9FF1-24ACBEB4EE15}" destId="{403AA0E5-6666-471A-B6C6-294F001F3375}" srcOrd="1" destOrd="0" presId="urn:microsoft.com/office/officeart/2009/3/layout/HorizontalOrganizationChart"/>
    <dgm:cxn modelId="{EC83D5DD-DF6B-4D76-B4C0-42162EED993E}" type="presParOf" srcId="{ADC5A36A-A140-4A15-9462-489245023718}" destId="{C53E469B-D66F-44A6-B7EC-07E9E28995BE}" srcOrd="1" destOrd="0" presId="urn:microsoft.com/office/officeart/2009/3/layout/HorizontalOrganizationChart"/>
    <dgm:cxn modelId="{76B465AC-1486-418E-9B20-0404E7C29642}" type="presParOf" srcId="{ADC5A36A-A140-4A15-9462-489245023718}" destId="{E1D71123-9EEB-41ED-8D52-159B3CC138AA}" srcOrd="2" destOrd="0" presId="urn:microsoft.com/office/officeart/2009/3/layout/HorizontalOrganizationChart"/>
    <dgm:cxn modelId="{EAC49868-AA78-419E-A46C-CDA10DDC38C0}" type="presParOf" srcId="{ABB31243-6ABA-41A8-88B0-7B23641AE965}" destId="{69CE6861-16EA-4325-80F6-D7AF82D1CE22}" srcOrd="4" destOrd="0" presId="urn:microsoft.com/office/officeart/2009/3/layout/HorizontalOrganizationChart"/>
    <dgm:cxn modelId="{92DD42D1-5AE3-49D4-96E5-EA81C4CB60D1}" type="presParOf" srcId="{ABB31243-6ABA-41A8-88B0-7B23641AE965}" destId="{43E33CDF-5A88-46D3-AF3E-A23256EE1A0D}" srcOrd="5" destOrd="0" presId="urn:microsoft.com/office/officeart/2009/3/layout/HorizontalOrganizationChart"/>
    <dgm:cxn modelId="{4175FF0F-CB3C-4824-A9BE-0F07F8353FBE}" type="presParOf" srcId="{43E33CDF-5A88-46D3-AF3E-A23256EE1A0D}" destId="{8CEF946B-978A-47AD-AFCC-22482ACBC596}" srcOrd="0" destOrd="0" presId="urn:microsoft.com/office/officeart/2009/3/layout/HorizontalOrganizationChart"/>
    <dgm:cxn modelId="{1035E9F1-3BB4-43EB-87ED-EFAA61AB1356}" type="presParOf" srcId="{8CEF946B-978A-47AD-AFCC-22482ACBC596}" destId="{760D33B9-46E0-4D9F-935D-A3B31E26C4D5}" srcOrd="0" destOrd="0" presId="urn:microsoft.com/office/officeart/2009/3/layout/HorizontalOrganizationChart"/>
    <dgm:cxn modelId="{E32EECF3-E4E1-4760-B57A-3B4000946075}" type="presParOf" srcId="{8CEF946B-978A-47AD-AFCC-22482ACBC596}" destId="{48555906-392C-438E-A396-142A821502AC}" srcOrd="1" destOrd="0" presId="urn:microsoft.com/office/officeart/2009/3/layout/HorizontalOrganizationChart"/>
    <dgm:cxn modelId="{157C8E0A-D874-4A0A-B353-64740447DEAB}" type="presParOf" srcId="{43E33CDF-5A88-46D3-AF3E-A23256EE1A0D}" destId="{FCE6E179-4FC4-4DBD-B708-3F62BDB62D13}" srcOrd="1" destOrd="0" presId="urn:microsoft.com/office/officeart/2009/3/layout/HorizontalOrganizationChart"/>
    <dgm:cxn modelId="{161FA726-27DA-436C-80FB-4D02D2C4F253}" type="presParOf" srcId="{43E33CDF-5A88-46D3-AF3E-A23256EE1A0D}" destId="{2D8F5E9C-58CA-4CCA-B75F-485D0C7F703D}" srcOrd="2" destOrd="0" presId="urn:microsoft.com/office/officeart/2009/3/layout/HorizontalOrganizationChart"/>
    <dgm:cxn modelId="{FE8D61A0-6D5A-4AE6-A6D8-5B8DAD60ADF5}" type="presParOf" srcId="{ABB31243-6ABA-41A8-88B0-7B23641AE965}" destId="{CA15A5D1-27D4-443E-988B-BCFA192FB3D1}" srcOrd="6" destOrd="0" presId="urn:microsoft.com/office/officeart/2009/3/layout/HorizontalOrganizationChart"/>
    <dgm:cxn modelId="{F2D130EF-D554-4894-A877-EA7D549A9C9D}" type="presParOf" srcId="{ABB31243-6ABA-41A8-88B0-7B23641AE965}" destId="{E34A10A1-24CE-41C5-A0A2-89AF2FD150FB}" srcOrd="7" destOrd="0" presId="urn:microsoft.com/office/officeart/2009/3/layout/HorizontalOrganizationChart"/>
    <dgm:cxn modelId="{B0D05660-CAE4-402B-AD7D-345AECAE0D4C}" type="presParOf" srcId="{E34A10A1-24CE-41C5-A0A2-89AF2FD150FB}" destId="{1A51D29D-B20A-43F0-BAEF-BAEB9CAE0053}" srcOrd="0" destOrd="0" presId="urn:microsoft.com/office/officeart/2009/3/layout/HorizontalOrganizationChart"/>
    <dgm:cxn modelId="{75C2498D-D8B5-487C-832B-EF9BD836176E}" type="presParOf" srcId="{1A51D29D-B20A-43F0-BAEF-BAEB9CAE0053}" destId="{41027322-8DDD-4DBF-A3F8-256C5B5B1CBB}" srcOrd="0" destOrd="0" presId="urn:microsoft.com/office/officeart/2009/3/layout/HorizontalOrganizationChart"/>
    <dgm:cxn modelId="{ABD57820-425F-465E-8BAF-44E453F58711}" type="presParOf" srcId="{1A51D29D-B20A-43F0-BAEF-BAEB9CAE0053}" destId="{D0FA5087-87FA-48E7-89C9-71734CB6E42B}" srcOrd="1" destOrd="0" presId="urn:microsoft.com/office/officeart/2009/3/layout/HorizontalOrganizationChart"/>
    <dgm:cxn modelId="{FC76712D-CC69-4564-BA9E-511AED1834C3}" type="presParOf" srcId="{E34A10A1-24CE-41C5-A0A2-89AF2FD150FB}" destId="{5F340959-039A-49D8-82E9-BE77F3C2423F}" srcOrd="1" destOrd="0" presId="urn:microsoft.com/office/officeart/2009/3/layout/HorizontalOrganizationChart"/>
    <dgm:cxn modelId="{EAA4D62B-E89E-4E55-97AD-023569584E12}" type="presParOf" srcId="{E34A10A1-24CE-41C5-A0A2-89AF2FD150FB}" destId="{C94D29F3-9597-4995-BF1A-B3DCD4957552}" srcOrd="2" destOrd="0" presId="urn:microsoft.com/office/officeart/2009/3/layout/HorizontalOrganizationChart"/>
    <dgm:cxn modelId="{53858BED-9514-44DD-B72D-748705E87481}" type="presParOf" srcId="{2D1D9AD0-FEBC-49B9-8F60-911C750221EA}" destId="{E757DADF-3A94-42E2-A17B-72B02107F4A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FC166F-219E-437E-8BC3-0DDEBCE67ED8}"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826A10CD-A6A1-4C33-BA35-CA930C458EB1}">
      <dgm:prSet phldrT="[Text]" custT="1"/>
      <dgm:spPr/>
      <dgm:t>
        <a:bodyPr/>
        <a:lstStyle/>
        <a:p>
          <a:r>
            <a:rPr lang="en-US" sz="2400" b="0" dirty="0" err="1">
              <a:solidFill>
                <a:schemeClr val="bg1"/>
              </a:solidFill>
              <a:latin typeface="Times New Roman" panose="02020603050405020304" pitchFamily="18" charset="0"/>
              <a:cs typeface="Times New Roman" panose="02020603050405020304" pitchFamily="18" charset="0"/>
            </a:rPr>
            <a:t>Các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yếu</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tố</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đảm</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bảo</a:t>
          </a:r>
          <a:endParaRPr lang="en-US" sz="2400" b="0" dirty="0">
            <a:solidFill>
              <a:schemeClr val="bg1"/>
            </a:solidFill>
            <a:latin typeface="Times New Roman" panose="02020603050405020304" pitchFamily="18" charset="0"/>
            <a:cs typeface="Times New Roman" panose="02020603050405020304" pitchFamily="18" charset="0"/>
          </a:endParaRPr>
        </a:p>
      </dgm:t>
    </dgm:pt>
    <dgm:pt modelId="{0A32E8BE-126F-4FDC-A9DD-60DAA411E425}" type="parTrans" cxnId="{87B0954D-4817-4E69-8D8B-85AC243E86A9}">
      <dgm:prSet/>
      <dgm:spPr/>
      <dgm:t>
        <a:bodyPr/>
        <a:lstStyle/>
        <a:p>
          <a:endParaRPr lang="en-US" sz="2800" b="0">
            <a:solidFill>
              <a:schemeClr val="bg1"/>
            </a:solidFill>
            <a:latin typeface="Times New Roman" panose="02020603050405020304" pitchFamily="18" charset="0"/>
            <a:cs typeface="Times New Roman" panose="02020603050405020304" pitchFamily="18" charset="0"/>
          </a:endParaRPr>
        </a:p>
      </dgm:t>
    </dgm:pt>
    <dgm:pt modelId="{D7FB962F-5A19-4F69-BC68-E2B32F84E584}" type="sibTrans" cxnId="{87B0954D-4817-4E69-8D8B-85AC243E86A9}">
      <dgm:prSet/>
      <dgm:spPr/>
      <dgm:t>
        <a:bodyPr/>
        <a:lstStyle/>
        <a:p>
          <a:endParaRPr lang="en-US" sz="2800" b="0">
            <a:solidFill>
              <a:schemeClr val="bg1"/>
            </a:solidFill>
            <a:latin typeface="Times New Roman" panose="02020603050405020304" pitchFamily="18" charset="0"/>
            <a:cs typeface="Times New Roman" panose="02020603050405020304" pitchFamily="18" charset="0"/>
          </a:endParaRPr>
        </a:p>
      </dgm:t>
    </dgm:pt>
    <dgm:pt modelId="{A4F347CE-1A85-4835-A249-D548311367EC}">
      <dgm:prSet phldrT="[Text]" custT="1"/>
      <dgm:spPr/>
      <dgm:t>
        <a:bodyPr/>
        <a:lstStyle/>
        <a:p>
          <a:r>
            <a:rPr lang="en-US" sz="2400" b="0" dirty="0" err="1">
              <a:solidFill>
                <a:schemeClr val="bg1"/>
              </a:solidFill>
              <a:latin typeface="Times New Roman" panose="02020603050405020304" pitchFamily="18" charset="0"/>
              <a:cs typeface="Times New Roman" panose="02020603050405020304" pitchFamily="18" charset="0"/>
            </a:rPr>
            <a:t>Cung</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cấp</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đầy</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đủ</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và</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phong</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phú</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thiết</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bị</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dụng</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cụ</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và</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tài</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liệu</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cho</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lớp</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học</a:t>
          </a:r>
          <a:r>
            <a:rPr lang="en-US" sz="2400" b="0" dirty="0">
              <a:solidFill>
                <a:schemeClr val="bg1"/>
              </a:solidFill>
              <a:latin typeface="Times New Roman" panose="02020603050405020304" pitchFamily="18" charset="0"/>
              <a:cs typeface="Times New Roman" panose="02020603050405020304" pitchFamily="18" charset="0"/>
            </a:rPr>
            <a:t>.</a:t>
          </a:r>
        </a:p>
      </dgm:t>
    </dgm:pt>
    <dgm:pt modelId="{6EFFC042-8DF9-405B-95C3-4C0359839372}" type="parTrans" cxnId="{74BF5F1F-62EB-4BF9-882C-492E75238869}">
      <dgm:prSet/>
      <dgm:spPr/>
      <dgm:t>
        <a:bodyPr/>
        <a:lstStyle/>
        <a:p>
          <a:endParaRPr lang="en-US" sz="2800" b="0">
            <a:solidFill>
              <a:schemeClr val="bg1"/>
            </a:solidFill>
            <a:latin typeface="Times New Roman" panose="02020603050405020304" pitchFamily="18" charset="0"/>
            <a:cs typeface="Times New Roman" panose="02020603050405020304" pitchFamily="18" charset="0"/>
          </a:endParaRPr>
        </a:p>
      </dgm:t>
    </dgm:pt>
    <dgm:pt modelId="{D10C1263-16D7-45D8-A647-510E4F7CF475}" type="sibTrans" cxnId="{74BF5F1F-62EB-4BF9-882C-492E75238869}">
      <dgm:prSet/>
      <dgm:spPr/>
      <dgm:t>
        <a:bodyPr/>
        <a:lstStyle/>
        <a:p>
          <a:endParaRPr lang="en-US" sz="2800" b="0">
            <a:solidFill>
              <a:schemeClr val="bg1"/>
            </a:solidFill>
            <a:latin typeface="Times New Roman" panose="02020603050405020304" pitchFamily="18" charset="0"/>
            <a:cs typeface="Times New Roman" panose="02020603050405020304" pitchFamily="18" charset="0"/>
          </a:endParaRPr>
        </a:p>
      </dgm:t>
    </dgm:pt>
    <dgm:pt modelId="{C56646BB-78B0-4419-97D7-C3D7FC2E7195}">
      <dgm:prSet custT="1"/>
      <dgm:spPr/>
      <dgm:t>
        <a:bodyPr/>
        <a:lstStyle/>
        <a:p>
          <a:r>
            <a:rPr lang="en-US" sz="2400" b="0" dirty="0" err="1">
              <a:solidFill>
                <a:schemeClr val="bg1"/>
              </a:solidFill>
              <a:latin typeface="Times New Roman" panose="02020603050405020304" pitchFamily="18" charset="0"/>
              <a:cs typeface="Times New Roman" panose="02020603050405020304" pitchFamily="18" charset="0"/>
            </a:rPr>
            <a:t>Trang</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trí</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lớp</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học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bằng</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tranh</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ảnh</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bảng</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khẩu</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hiệu</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các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sản</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phẩm</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mỹ</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thuật</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của</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học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sinh</a:t>
          </a:r>
          <a:endParaRPr lang="en-US" sz="2400" b="0" dirty="0">
            <a:solidFill>
              <a:schemeClr val="bg1"/>
            </a:solidFill>
            <a:latin typeface="Times New Roman" panose="02020603050405020304" pitchFamily="18" charset="0"/>
            <a:cs typeface="Times New Roman" panose="02020603050405020304" pitchFamily="18" charset="0"/>
          </a:endParaRPr>
        </a:p>
      </dgm:t>
    </dgm:pt>
    <dgm:pt modelId="{B50D6BB2-ADE1-4AA3-9F30-F4B1ADB93FDF}" type="parTrans" cxnId="{262302CC-4734-428E-A8F6-5B4B4931E033}">
      <dgm:prSet/>
      <dgm:spPr/>
      <dgm:t>
        <a:bodyPr/>
        <a:lstStyle/>
        <a:p>
          <a:endParaRPr lang="en-US" sz="2800" b="0">
            <a:solidFill>
              <a:schemeClr val="bg1"/>
            </a:solidFill>
            <a:latin typeface="Times New Roman" panose="02020603050405020304" pitchFamily="18" charset="0"/>
            <a:cs typeface="Times New Roman" panose="02020603050405020304" pitchFamily="18" charset="0"/>
          </a:endParaRPr>
        </a:p>
      </dgm:t>
    </dgm:pt>
    <dgm:pt modelId="{0EBECF86-1BB2-4767-9EA3-F53F308F8B7B}" type="sibTrans" cxnId="{262302CC-4734-428E-A8F6-5B4B4931E033}">
      <dgm:prSet/>
      <dgm:spPr/>
      <dgm:t>
        <a:bodyPr/>
        <a:lstStyle/>
        <a:p>
          <a:endParaRPr lang="en-US" sz="2800" b="0">
            <a:solidFill>
              <a:schemeClr val="bg1"/>
            </a:solidFill>
            <a:latin typeface="Times New Roman" panose="02020603050405020304" pitchFamily="18" charset="0"/>
            <a:cs typeface="Times New Roman" panose="02020603050405020304" pitchFamily="18" charset="0"/>
          </a:endParaRPr>
        </a:p>
      </dgm:t>
    </dgm:pt>
    <dgm:pt modelId="{D53F683D-3DC1-4598-B916-3D001FD4AFAE}">
      <dgm:prSet custT="1"/>
      <dgm:spPr/>
      <dgm:t>
        <a:bodyPr/>
        <a:lstStyle/>
        <a:p>
          <a:r>
            <a:rPr lang="en-US" sz="2400" b="0" dirty="0" err="1">
              <a:solidFill>
                <a:schemeClr val="bg1"/>
              </a:solidFill>
              <a:latin typeface="Times New Roman" panose="02020603050405020304" pitchFamily="18" charset="0"/>
              <a:cs typeface="Times New Roman" panose="02020603050405020304" pitchFamily="18" charset="0"/>
            </a:rPr>
            <a:t>Suy</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nghĩ</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về</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vị</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trí</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mục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đích</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phù</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hợp</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với</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việc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học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đang</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diễn</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ra</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trong</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lớp</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học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của</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bạn</a:t>
          </a:r>
          <a:r>
            <a:rPr lang="en-US" sz="2400" b="0" dirty="0">
              <a:solidFill>
                <a:schemeClr val="bg1"/>
              </a:solidFill>
              <a:latin typeface="Times New Roman" panose="02020603050405020304" pitchFamily="18" charset="0"/>
              <a:cs typeface="Times New Roman" panose="02020603050405020304" pitchFamily="18" charset="0"/>
            </a:rPr>
            <a:t>. </a:t>
          </a:r>
        </a:p>
      </dgm:t>
    </dgm:pt>
    <dgm:pt modelId="{0EB24287-28A7-446F-9AD8-60F0B5A177CD}" type="parTrans" cxnId="{C058FF6E-6C37-4A58-AFA4-AE60D74917DA}">
      <dgm:prSet/>
      <dgm:spPr/>
      <dgm:t>
        <a:bodyPr/>
        <a:lstStyle/>
        <a:p>
          <a:endParaRPr lang="en-US" sz="2800" b="0">
            <a:solidFill>
              <a:schemeClr val="bg1"/>
            </a:solidFill>
            <a:latin typeface="Times New Roman" panose="02020603050405020304" pitchFamily="18" charset="0"/>
            <a:cs typeface="Times New Roman" panose="02020603050405020304" pitchFamily="18" charset="0"/>
          </a:endParaRPr>
        </a:p>
      </dgm:t>
    </dgm:pt>
    <dgm:pt modelId="{8C58D9CC-8FD8-4554-8099-96C502FA7A68}" type="sibTrans" cxnId="{C058FF6E-6C37-4A58-AFA4-AE60D74917DA}">
      <dgm:prSet/>
      <dgm:spPr/>
      <dgm:t>
        <a:bodyPr/>
        <a:lstStyle/>
        <a:p>
          <a:endParaRPr lang="en-US" sz="2800" b="0">
            <a:solidFill>
              <a:schemeClr val="bg1"/>
            </a:solidFill>
            <a:latin typeface="Times New Roman" panose="02020603050405020304" pitchFamily="18" charset="0"/>
            <a:cs typeface="Times New Roman" panose="02020603050405020304" pitchFamily="18" charset="0"/>
          </a:endParaRPr>
        </a:p>
      </dgm:t>
    </dgm:pt>
    <dgm:pt modelId="{DAD5A7D2-AA46-4B56-BF73-3EFEE863FE65}" type="pres">
      <dgm:prSet presAssocID="{5FFC166F-219E-437E-8BC3-0DDEBCE67ED8}" presName="hierChild1" presStyleCnt="0">
        <dgm:presLayoutVars>
          <dgm:orgChart val="1"/>
          <dgm:chPref val="1"/>
          <dgm:dir/>
          <dgm:animOne val="branch"/>
          <dgm:animLvl val="lvl"/>
          <dgm:resizeHandles/>
        </dgm:presLayoutVars>
      </dgm:prSet>
      <dgm:spPr/>
    </dgm:pt>
    <dgm:pt modelId="{2D1D9AD0-FEBC-49B9-8F60-911C750221EA}" type="pres">
      <dgm:prSet presAssocID="{826A10CD-A6A1-4C33-BA35-CA930C458EB1}" presName="hierRoot1" presStyleCnt="0">
        <dgm:presLayoutVars>
          <dgm:hierBranch val="init"/>
        </dgm:presLayoutVars>
      </dgm:prSet>
      <dgm:spPr/>
    </dgm:pt>
    <dgm:pt modelId="{DB6F0769-E4D9-4937-A712-96A518551B57}" type="pres">
      <dgm:prSet presAssocID="{826A10CD-A6A1-4C33-BA35-CA930C458EB1}" presName="rootComposite1" presStyleCnt="0"/>
      <dgm:spPr/>
    </dgm:pt>
    <dgm:pt modelId="{BEE7DA41-76D8-43B2-963D-2F8DF857ABDB}" type="pres">
      <dgm:prSet presAssocID="{826A10CD-A6A1-4C33-BA35-CA930C458EB1}" presName="rootText1" presStyleLbl="node0" presStyleIdx="0" presStyleCnt="1">
        <dgm:presLayoutVars>
          <dgm:chPref val="3"/>
        </dgm:presLayoutVars>
      </dgm:prSet>
      <dgm:spPr/>
    </dgm:pt>
    <dgm:pt modelId="{7E32280A-C2C9-4E38-9F26-7C7ADEE270BD}" type="pres">
      <dgm:prSet presAssocID="{826A10CD-A6A1-4C33-BA35-CA930C458EB1}" presName="rootConnector1" presStyleLbl="node1" presStyleIdx="0" presStyleCnt="0"/>
      <dgm:spPr/>
    </dgm:pt>
    <dgm:pt modelId="{ABB31243-6ABA-41A8-88B0-7B23641AE965}" type="pres">
      <dgm:prSet presAssocID="{826A10CD-A6A1-4C33-BA35-CA930C458EB1}" presName="hierChild2" presStyleCnt="0"/>
      <dgm:spPr/>
    </dgm:pt>
    <dgm:pt modelId="{FCB98D70-DDD5-4731-8735-3ADCB2498357}" type="pres">
      <dgm:prSet presAssocID="{6EFFC042-8DF9-405B-95C3-4C0359839372}" presName="Name64" presStyleLbl="parChTrans1D2" presStyleIdx="0" presStyleCnt="3"/>
      <dgm:spPr/>
    </dgm:pt>
    <dgm:pt modelId="{9EED63F7-A0CD-4A85-8259-1841B5982758}" type="pres">
      <dgm:prSet presAssocID="{A4F347CE-1A85-4835-A249-D548311367EC}" presName="hierRoot2" presStyleCnt="0">
        <dgm:presLayoutVars>
          <dgm:hierBranch val="init"/>
        </dgm:presLayoutVars>
      </dgm:prSet>
      <dgm:spPr/>
    </dgm:pt>
    <dgm:pt modelId="{96C4159D-1D27-4717-B30B-C87EF0FE2DAE}" type="pres">
      <dgm:prSet presAssocID="{A4F347CE-1A85-4835-A249-D548311367EC}" presName="rootComposite" presStyleCnt="0"/>
      <dgm:spPr/>
    </dgm:pt>
    <dgm:pt modelId="{AC9F3C09-C3F0-44F0-B591-73C81F86595E}" type="pres">
      <dgm:prSet presAssocID="{A4F347CE-1A85-4835-A249-D548311367EC}" presName="rootText" presStyleLbl="node2" presStyleIdx="0" presStyleCnt="3" custScaleX="101545" custScaleY="94781">
        <dgm:presLayoutVars>
          <dgm:chPref val="3"/>
        </dgm:presLayoutVars>
      </dgm:prSet>
      <dgm:spPr/>
    </dgm:pt>
    <dgm:pt modelId="{5D061517-591A-4967-86E9-020E790EDDFE}" type="pres">
      <dgm:prSet presAssocID="{A4F347CE-1A85-4835-A249-D548311367EC}" presName="rootConnector" presStyleLbl="node2" presStyleIdx="0" presStyleCnt="3"/>
      <dgm:spPr/>
    </dgm:pt>
    <dgm:pt modelId="{296AF39C-11D5-406B-AC17-0F8826E3C0E5}" type="pres">
      <dgm:prSet presAssocID="{A4F347CE-1A85-4835-A249-D548311367EC}" presName="hierChild4" presStyleCnt="0"/>
      <dgm:spPr/>
    </dgm:pt>
    <dgm:pt modelId="{6768E01D-8691-4B2E-8228-326AC86E393A}" type="pres">
      <dgm:prSet presAssocID="{A4F347CE-1A85-4835-A249-D548311367EC}" presName="hierChild5" presStyleCnt="0"/>
      <dgm:spPr/>
    </dgm:pt>
    <dgm:pt modelId="{C710C75E-764A-4CFE-A6DD-3D40A9033384}" type="pres">
      <dgm:prSet presAssocID="{B50D6BB2-ADE1-4AA3-9F30-F4B1ADB93FDF}" presName="Name64" presStyleLbl="parChTrans1D2" presStyleIdx="1" presStyleCnt="3"/>
      <dgm:spPr/>
    </dgm:pt>
    <dgm:pt modelId="{ADC5A36A-A140-4A15-9462-489245023718}" type="pres">
      <dgm:prSet presAssocID="{C56646BB-78B0-4419-97D7-C3D7FC2E7195}" presName="hierRoot2" presStyleCnt="0">
        <dgm:presLayoutVars>
          <dgm:hierBranch val="init"/>
        </dgm:presLayoutVars>
      </dgm:prSet>
      <dgm:spPr/>
    </dgm:pt>
    <dgm:pt modelId="{E493F1E2-45A9-4BC4-9FF1-24ACBEB4EE15}" type="pres">
      <dgm:prSet presAssocID="{C56646BB-78B0-4419-97D7-C3D7FC2E7195}" presName="rootComposite" presStyleCnt="0"/>
      <dgm:spPr/>
    </dgm:pt>
    <dgm:pt modelId="{44EDB2DC-4BE8-49AB-A48C-663486E53C9F}" type="pres">
      <dgm:prSet presAssocID="{C56646BB-78B0-4419-97D7-C3D7FC2E7195}" presName="rootText" presStyleLbl="node2" presStyleIdx="1" presStyleCnt="3">
        <dgm:presLayoutVars>
          <dgm:chPref val="3"/>
        </dgm:presLayoutVars>
      </dgm:prSet>
      <dgm:spPr/>
    </dgm:pt>
    <dgm:pt modelId="{403AA0E5-6666-471A-B6C6-294F001F3375}" type="pres">
      <dgm:prSet presAssocID="{C56646BB-78B0-4419-97D7-C3D7FC2E7195}" presName="rootConnector" presStyleLbl="node2" presStyleIdx="1" presStyleCnt="3"/>
      <dgm:spPr/>
    </dgm:pt>
    <dgm:pt modelId="{C53E469B-D66F-44A6-B7EC-07E9E28995BE}" type="pres">
      <dgm:prSet presAssocID="{C56646BB-78B0-4419-97D7-C3D7FC2E7195}" presName="hierChild4" presStyleCnt="0"/>
      <dgm:spPr/>
    </dgm:pt>
    <dgm:pt modelId="{E1D71123-9EEB-41ED-8D52-159B3CC138AA}" type="pres">
      <dgm:prSet presAssocID="{C56646BB-78B0-4419-97D7-C3D7FC2E7195}" presName="hierChild5" presStyleCnt="0"/>
      <dgm:spPr/>
    </dgm:pt>
    <dgm:pt modelId="{CA15A5D1-27D4-443E-988B-BCFA192FB3D1}" type="pres">
      <dgm:prSet presAssocID="{0EB24287-28A7-446F-9AD8-60F0B5A177CD}" presName="Name64" presStyleLbl="parChTrans1D2" presStyleIdx="2" presStyleCnt="3"/>
      <dgm:spPr/>
    </dgm:pt>
    <dgm:pt modelId="{E34A10A1-24CE-41C5-A0A2-89AF2FD150FB}" type="pres">
      <dgm:prSet presAssocID="{D53F683D-3DC1-4598-B916-3D001FD4AFAE}" presName="hierRoot2" presStyleCnt="0">
        <dgm:presLayoutVars>
          <dgm:hierBranch val="init"/>
        </dgm:presLayoutVars>
      </dgm:prSet>
      <dgm:spPr/>
    </dgm:pt>
    <dgm:pt modelId="{1A51D29D-B20A-43F0-BAEF-BAEB9CAE0053}" type="pres">
      <dgm:prSet presAssocID="{D53F683D-3DC1-4598-B916-3D001FD4AFAE}" presName="rootComposite" presStyleCnt="0"/>
      <dgm:spPr/>
    </dgm:pt>
    <dgm:pt modelId="{41027322-8DDD-4DBF-A3F8-256C5B5B1CBB}" type="pres">
      <dgm:prSet presAssocID="{D53F683D-3DC1-4598-B916-3D001FD4AFAE}" presName="rootText" presStyleLbl="node2" presStyleIdx="2" presStyleCnt="3" custScaleY="150871">
        <dgm:presLayoutVars>
          <dgm:chPref val="3"/>
        </dgm:presLayoutVars>
      </dgm:prSet>
      <dgm:spPr/>
    </dgm:pt>
    <dgm:pt modelId="{D0FA5087-87FA-48E7-89C9-71734CB6E42B}" type="pres">
      <dgm:prSet presAssocID="{D53F683D-3DC1-4598-B916-3D001FD4AFAE}" presName="rootConnector" presStyleLbl="node2" presStyleIdx="2" presStyleCnt="3"/>
      <dgm:spPr/>
    </dgm:pt>
    <dgm:pt modelId="{5F340959-039A-49D8-82E9-BE77F3C2423F}" type="pres">
      <dgm:prSet presAssocID="{D53F683D-3DC1-4598-B916-3D001FD4AFAE}" presName="hierChild4" presStyleCnt="0"/>
      <dgm:spPr/>
    </dgm:pt>
    <dgm:pt modelId="{C94D29F3-9597-4995-BF1A-B3DCD4957552}" type="pres">
      <dgm:prSet presAssocID="{D53F683D-3DC1-4598-B916-3D001FD4AFAE}" presName="hierChild5" presStyleCnt="0"/>
      <dgm:spPr/>
    </dgm:pt>
    <dgm:pt modelId="{E757DADF-3A94-42E2-A17B-72B02107F4A6}" type="pres">
      <dgm:prSet presAssocID="{826A10CD-A6A1-4C33-BA35-CA930C458EB1}" presName="hierChild3" presStyleCnt="0"/>
      <dgm:spPr/>
    </dgm:pt>
  </dgm:ptLst>
  <dgm:cxnLst>
    <dgm:cxn modelId="{4EFF2F1B-F227-4769-8865-435184F0D774}" type="presOf" srcId="{C56646BB-78B0-4419-97D7-C3D7FC2E7195}" destId="{403AA0E5-6666-471A-B6C6-294F001F3375}" srcOrd="1" destOrd="0" presId="urn:microsoft.com/office/officeart/2009/3/layout/HorizontalOrganizationChart"/>
    <dgm:cxn modelId="{74BF5F1F-62EB-4BF9-882C-492E75238869}" srcId="{826A10CD-A6A1-4C33-BA35-CA930C458EB1}" destId="{A4F347CE-1A85-4835-A249-D548311367EC}" srcOrd="0" destOrd="0" parTransId="{6EFFC042-8DF9-405B-95C3-4C0359839372}" sibTransId="{D10C1263-16D7-45D8-A647-510E4F7CF475}"/>
    <dgm:cxn modelId="{F3C7DA36-D71E-473D-AAFD-1CD77233CF9E}" type="presOf" srcId="{826A10CD-A6A1-4C33-BA35-CA930C458EB1}" destId="{BEE7DA41-76D8-43B2-963D-2F8DF857ABDB}" srcOrd="0" destOrd="0" presId="urn:microsoft.com/office/officeart/2009/3/layout/HorizontalOrganizationChart"/>
    <dgm:cxn modelId="{FDEE4842-2F7A-460F-BE7E-A5A58286CBBA}" type="presOf" srcId="{0EB24287-28A7-446F-9AD8-60F0B5A177CD}" destId="{CA15A5D1-27D4-443E-988B-BCFA192FB3D1}" srcOrd="0" destOrd="0" presId="urn:microsoft.com/office/officeart/2009/3/layout/HorizontalOrganizationChart"/>
    <dgm:cxn modelId="{EDBBD043-3C6D-4ADF-BAFE-E4C766F5783D}" type="presOf" srcId="{A4F347CE-1A85-4835-A249-D548311367EC}" destId="{AC9F3C09-C3F0-44F0-B591-73C81F86595E}" srcOrd="0" destOrd="0" presId="urn:microsoft.com/office/officeart/2009/3/layout/HorizontalOrganizationChart"/>
    <dgm:cxn modelId="{986DAD64-0646-497E-BC73-E3A9E60A86E4}" type="presOf" srcId="{826A10CD-A6A1-4C33-BA35-CA930C458EB1}" destId="{7E32280A-C2C9-4E38-9F26-7C7ADEE270BD}" srcOrd="1" destOrd="0" presId="urn:microsoft.com/office/officeart/2009/3/layout/HorizontalOrganizationChart"/>
    <dgm:cxn modelId="{7D97D647-94D8-4521-AE0C-F037B249FACE}" type="presOf" srcId="{B50D6BB2-ADE1-4AA3-9F30-F4B1ADB93FDF}" destId="{C710C75E-764A-4CFE-A6DD-3D40A9033384}" srcOrd="0" destOrd="0" presId="urn:microsoft.com/office/officeart/2009/3/layout/HorizontalOrganizationChart"/>
    <dgm:cxn modelId="{5512C448-B73D-48C4-A447-E5867BF6379E}" type="presOf" srcId="{C56646BB-78B0-4419-97D7-C3D7FC2E7195}" destId="{44EDB2DC-4BE8-49AB-A48C-663486E53C9F}" srcOrd="0" destOrd="0" presId="urn:microsoft.com/office/officeart/2009/3/layout/HorizontalOrganizationChart"/>
    <dgm:cxn modelId="{87B0954D-4817-4E69-8D8B-85AC243E86A9}" srcId="{5FFC166F-219E-437E-8BC3-0DDEBCE67ED8}" destId="{826A10CD-A6A1-4C33-BA35-CA930C458EB1}" srcOrd="0" destOrd="0" parTransId="{0A32E8BE-126F-4FDC-A9DD-60DAA411E425}" sibTransId="{D7FB962F-5A19-4F69-BC68-E2B32F84E584}"/>
    <dgm:cxn modelId="{C058FF6E-6C37-4A58-AFA4-AE60D74917DA}" srcId="{826A10CD-A6A1-4C33-BA35-CA930C458EB1}" destId="{D53F683D-3DC1-4598-B916-3D001FD4AFAE}" srcOrd="2" destOrd="0" parTransId="{0EB24287-28A7-446F-9AD8-60F0B5A177CD}" sibTransId="{8C58D9CC-8FD8-4554-8099-96C502FA7A68}"/>
    <dgm:cxn modelId="{2920BE89-3F57-4BE4-AC4D-96C9553E16C6}" type="presOf" srcId="{D53F683D-3DC1-4598-B916-3D001FD4AFAE}" destId="{41027322-8DDD-4DBF-A3F8-256C5B5B1CBB}" srcOrd="0" destOrd="0" presId="urn:microsoft.com/office/officeart/2009/3/layout/HorizontalOrganizationChart"/>
    <dgm:cxn modelId="{262302CC-4734-428E-A8F6-5B4B4931E033}" srcId="{826A10CD-A6A1-4C33-BA35-CA930C458EB1}" destId="{C56646BB-78B0-4419-97D7-C3D7FC2E7195}" srcOrd="1" destOrd="0" parTransId="{B50D6BB2-ADE1-4AA3-9F30-F4B1ADB93FDF}" sibTransId="{0EBECF86-1BB2-4767-9EA3-F53F308F8B7B}"/>
    <dgm:cxn modelId="{10D47FCF-350C-47A3-8D0E-50804452FF36}" type="presOf" srcId="{D53F683D-3DC1-4598-B916-3D001FD4AFAE}" destId="{D0FA5087-87FA-48E7-89C9-71734CB6E42B}" srcOrd="1" destOrd="0" presId="urn:microsoft.com/office/officeart/2009/3/layout/HorizontalOrganizationChart"/>
    <dgm:cxn modelId="{9A787FD3-1BDA-49AC-9AFE-48421C2FF536}" type="presOf" srcId="{5FFC166F-219E-437E-8BC3-0DDEBCE67ED8}" destId="{DAD5A7D2-AA46-4B56-BF73-3EFEE863FE65}" srcOrd="0" destOrd="0" presId="urn:microsoft.com/office/officeart/2009/3/layout/HorizontalOrganizationChart"/>
    <dgm:cxn modelId="{8C18F0D7-74D6-4A1C-832E-47E56403F17F}" type="presOf" srcId="{A4F347CE-1A85-4835-A249-D548311367EC}" destId="{5D061517-591A-4967-86E9-020E790EDDFE}" srcOrd="1" destOrd="0" presId="urn:microsoft.com/office/officeart/2009/3/layout/HorizontalOrganizationChart"/>
    <dgm:cxn modelId="{848CA1E2-811C-4F20-AACC-F53CBEF1EE09}" type="presOf" srcId="{6EFFC042-8DF9-405B-95C3-4C0359839372}" destId="{FCB98D70-DDD5-4731-8735-3ADCB2498357}" srcOrd="0" destOrd="0" presId="urn:microsoft.com/office/officeart/2009/3/layout/HorizontalOrganizationChart"/>
    <dgm:cxn modelId="{F45453E9-11FE-4F60-B0E4-AE903D034E15}" type="presParOf" srcId="{DAD5A7D2-AA46-4B56-BF73-3EFEE863FE65}" destId="{2D1D9AD0-FEBC-49B9-8F60-911C750221EA}" srcOrd="0" destOrd="0" presId="urn:microsoft.com/office/officeart/2009/3/layout/HorizontalOrganizationChart"/>
    <dgm:cxn modelId="{B27D6171-1156-4BCB-A940-9159EFC4C410}" type="presParOf" srcId="{2D1D9AD0-FEBC-49B9-8F60-911C750221EA}" destId="{DB6F0769-E4D9-4937-A712-96A518551B57}" srcOrd="0" destOrd="0" presId="urn:microsoft.com/office/officeart/2009/3/layout/HorizontalOrganizationChart"/>
    <dgm:cxn modelId="{ED3B72BF-67DB-41CD-AA19-F89CA67F5011}" type="presParOf" srcId="{DB6F0769-E4D9-4937-A712-96A518551B57}" destId="{BEE7DA41-76D8-43B2-963D-2F8DF857ABDB}" srcOrd="0" destOrd="0" presId="urn:microsoft.com/office/officeart/2009/3/layout/HorizontalOrganizationChart"/>
    <dgm:cxn modelId="{84A3FFF1-3CEF-4054-B415-4E755981F69D}" type="presParOf" srcId="{DB6F0769-E4D9-4937-A712-96A518551B57}" destId="{7E32280A-C2C9-4E38-9F26-7C7ADEE270BD}" srcOrd="1" destOrd="0" presId="urn:microsoft.com/office/officeart/2009/3/layout/HorizontalOrganizationChart"/>
    <dgm:cxn modelId="{731DFB46-2B75-43C0-9357-2F81044AAEAC}" type="presParOf" srcId="{2D1D9AD0-FEBC-49B9-8F60-911C750221EA}" destId="{ABB31243-6ABA-41A8-88B0-7B23641AE965}" srcOrd="1" destOrd="0" presId="urn:microsoft.com/office/officeart/2009/3/layout/HorizontalOrganizationChart"/>
    <dgm:cxn modelId="{796E4FCF-5DF9-4B9B-83CE-CE5B0AB51B50}" type="presParOf" srcId="{ABB31243-6ABA-41A8-88B0-7B23641AE965}" destId="{FCB98D70-DDD5-4731-8735-3ADCB2498357}" srcOrd="0" destOrd="0" presId="urn:microsoft.com/office/officeart/2009/3/layout/HorizontalOrganizationChart"/>
    <dgm:cxn modelId="{AEAC2DCE-C630-46A2-B4E3-B0A10E52B681}" type="presParOf" srcId="{ABB31243-6ABA-41A8-88B0-7B23641AE965}" destId="{9EED63F7-A0CD-4A85-8259-1841B5982758}" srcOrd="1" destOrd="0" presId="urn:microsoft.com/office/officeart/2009/3/layout/HorizontalOrganizationChart"/>
    <dgm:cxn modelId="{59344C8C-78F3-4242-8FE8-8690A79D5A69}" type="presParOf" srcId="{9EED63F7-A0CD-4A85-8259-1841B5982758}" destId="{96C4159D-1D27-4717-B30B-C87EF0FE2DAE}" srcOrd="0" destOrd="0" presId="urn:microsoft.com/office/officeart/2009/3/layout/HorizontalOrganizationChart"/>
    <dgm:cxn modelId="{4C556497-8189-464A-961B-6DFF508C1C84}" type="presParOf" srcId="{96C4159D-1D27-4717-B30B-C87EF0FE2DAE}" destId="{AC9F3C09-C3F0-44F0-B591-73C81F86595E}" srcOrd="0" destOrd="0" presId="urn:microsoft.com/office/officeart/2009/3/layout/HorizontalOrganizationChart"/>
    <dgm:cxn modelId="{75FC7049-28E0-4108-8353-FCB3A91576C8}" type="presParOf" srcId="{96C4159D-1D27-4717-B30B-C87EF0FE2DAE}" destId="{5D061517-591A-4967-86E9-020E790EDDFE}" srcOrd="1" destOrd="0" presId="urn:microsoft.com/office/officeart/2009/3/layout/HorizontalOrganizationChart"/>
    <dgm:cxn modelId="{AE7E58FB-734E-4886-919E-67D700A4B092}" type="presParOf" srcId="{9EED63F7-A0CD-4A85-8259-1841B5982758}" destId="{296AF39C-11D5-406B-AC17-0F8826E3C0E5}" srcOrd="1" destOrd="0" presId="urn:microsoft.com/office/officeart/2009/3/layout/HorizontalOrganizationChart"/>
    <dgm:cxn modelId="{D0750891-8F5F-4A61-8A89-0FA5ABE67B56}" type="presParOf" srcId="{9EED63F7-A0CD-4A85-8259-1841B5982758}" destId="{6768E01D-8691-4B2E-8228-326AC86E393A}" srcOrd="2" destOrd="0" presId="urn:microsoft.com/office/officeart/2009/3/layout/HorizontalOrganizationChart"/>
    <dgm:cxn modelId="{3DCD5215-F6A8-404F-926C-9CD1AEA02AF5}" type="presParOf" srcId="{ABB31243-6ABA-41A8-88B0-7B23641AE965}" destId="{C710C75E-764A-4CFE-A6DD-3D40A9033384}" srcOrd="2" destOrd="0" presId="urn:microsoft.com/office/officeart/2009/3/layout/HorizontalOrganizationChart"/>
    <dgm:cxn modelId="{F8FAAF35-BD50-406D-9262-A7F1BBE02CDD}" type="presParOf" srcId="{ABB31243-6ABA-41A8-88B0-7B23641AE965}" destId="{ADC5A36A-A140-4A15-9462-489245023718}" srcOrd="3" destOrd="0" presId="urn:microsoft.com/office/officeart/2009/3/layout/HorizontalOrganizationChart"/>
    <dgm:cxn modelId="{86DB280F-ABFE-40CC-88DA-7426F61302B8}" type="presParOf" srcId="{ADC5A36A-A140-4A15-9462-489245023718}" destId="{E493F1E2-45A9-4BC4-9FF1-24ACBEB4EE15}" srcOrd="0" destOrd="0" presId="urn:microsoft.com/office/officeart/2009/3/layout/HorizontalOrganizationChart"/>
    <dgm:cxn modelId="{51AE05C4-0747-4AC6-BBF8-12B39402E4F4}" type="presParOf" srcId="{E493F1E2-45A9-4BC4-9FF1-24ACBEB4EE15}" destId="{44EDB2DC-4BE8-49AB-A48C-663486E53C9F}" srcOrd="0" destOrd="0" presId="urn:microsoft.com/office/officeart/2009/3/layout/HorizontalOrganizationChart"/>
    <dgm:cxn modelId="{2844546D-6A27-4361-A628-19D90383E719}" type="presParOf" srcId="{E493F1E2-45A9-4BC4-9FF1-24ACBEB4EE15}" destId="{403AA0E5-6666-471A-B6C6-294F001F3375}" srcOrd="1" destOrd="0" presId="urn:microsoft.com/office/officeart/2009/3/layout/HorizontalOrganizationChart"/>
    <dgm:cxn modelId="{EC83D5DD-DF6B-4D76-B4C0-42162EED993E}" type="presParOf" srcId="{ADC5A36A-A140-4A15-9462-489245023718}" destId="{C53E469B-D66F-44A6-B7EC-07E9E28995BE}" srcOrd="1" destOrd="0" presId="urn:microsoft.com/office/officeart/2009/3/layout/HorizontalOrganizationChart"/>
    <dgm:cxn modelId="{76B465AC-1486-418E-9B20-0404E7C29642}" type="presParOf" srcId="{ADC5A36A-A140-4A15-9462-489245023718}" destId="{E1D71123-9EEB-41ED-8D52-159B3CC138AA}" srcOrd="2" destOrd="0" presId="urn:microsoft.com/office/officeart/2009/3/layout/HorizontalOrganizationChart"/>
    <dgm:cxn modelId="{FE8D61A0-6D5A-4AE6-A6D8-5B8DAD60ADF5}" type="presParOf" srcId="{ABB31243-6ABA-41A8-88B0-7B23641AE965}" destId="{CA15A5D1-27D4-443E-988B-BCFA192FB3D1}" srcOrd="4" destOrd="0" presId="urn:microsoft.com/office/officeart/2009/3/layout/HorizontalOrganizationChart"/>
    <dgm:cxn modelId="{F2D130EF-D554-4894-A877-EA7D549A9C9D}" type="presParOf" srcId="{ABB31243-6ABA-41A8-88B0-7B23641AE965}" destId="{E34A10A1-24CE-41C5-A0A2-89AF2FD150FB}" srcOrd="5" destOrd="0" presId="urn:microsoft.com/office/officeart/2009/3/layout/HorizontalOrganizationChart"/>
    <dgm:cxn modelId="{B0D05660-CAE4-402B-AD7D-345AECAE0D4C}" type="presParOf" srcId="{E34A10A1-24CE-41C5-A0A2-89AF2FD150FB}" destId="{1A51D29D-B20A-43F0-BAEF-BAEB9CAE0053}" srcOrd="0" destOrd="0" presId="urn:microsoft.com/office/officeart/2009/3/layout/HorizontalOrganizationChart"/>
    <dgm:cxn modelId="{75C2498D-D8B5-487C-832B-EF9BD836176E}" type="presParOf" srcId="{1A51D29D-B20A-43F0-BAEF-BAEB9CAE0053}" destId="{41027322-8DDD-4DBF-A3F8-256C5B5B1CBB}" srcOrd="0" destOrd="0" presId="urn:microsoft.com/office/officeart/2009/3/layout/HorizontalOrganizationChart"/>
    <dgm:cxn modelId="{ABD57820-425F-465E-8BAF-44E453F58711}" type="presParOf" srcId="{1A51D29D-B20A-43F0-BAEF-BAEB9CAE0053}" destId="{D0FA5087-87FA-48E7-89C9-71734CB6E42B}" srcOrd="1" destOrd="0" presId="urn:microsoft.com/office/officeart/2009/3/layout/HorizontalOrganizationChart"/>
    <dgm:cxn modelId="{FC76712D-CC69-4564-BA9E-511AED1834C3}" type="presParOf" srcId="{E34A10A1-24CE-41C5-A0A2-89AF2FD150FB}" destId="{5F340959-039A-49D8-82E9-BE77F3C2423F}" srcOrd="1" destOrd="0" presId="urn:microsoft.com/office/officeart/2009/3/layout/HorizontalOrganizationChart"/>
    <dgm:cxn modelId="{EAA4D62B-E89E-4E55-97AD-023569584E12}" type="presParOf" srcId="{E34A10A1-24CE-41C5-A0A2-89AF2FD150FB}" destId="{C94D29F3-9597-4995-BF1A-B3DCD4957552}" srcOrd="2" destOrd="0" presId="urn:microsoft.com/office/officeart/2009/3/layout/HorizontalOrganizationChart"/>
    <dgm:cxn modelId="{53858BED-9514-44DD-B72D-748705E87481}" type="presParOf" srcId="{2D1D9AD0-FEBC-49B9-8F60-911C750221EA}" destId="{E757DADF-3A94-42E2-A17B-72B02107F4A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226F7-888E-41B1-9696-E06F3DDEFA99}">
      <dsp:nvSpPr>
        <dsp:cNvPr id="0" name=""/>
        <dsp:cNvSpPr/>
      </dsp:nvSpPr>
      <dsp:spPr>
        <a:xfrm>
          <a:off x="2144666" y="1764063"/>
          <a:ext cx="2231370" cy="1929999"/>
        </a:xfrm>
        <a:prstGeom prst="hexagon">
          <a:avLst>
            <a:gd name="adj" fmla="val 28570"/>
            <a:gd name="vf" fmla="val 1154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cap="none" spc="0" dirty="0" err="1">
              <a:ln w="0"/>
              <a:solidFill>
                <a:schemeClr val="tx1"/>
              </a:solidFill>
              <a:effectLst>
                <a:outerShdw blurRad="38100" dist="19050" dir="2700000" algn="tl" rotWithShape="0">
                  <a:schemeClr val="dk1">
                    <a:alpha val="40000"/>
                  </a:schemeClr>
                </a:outerShdw>
              </a:effectLst>
            </a:rPr>
            <a:t>Tự</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chủ</a:t>
          </a:r>
          <a:endParaRPr lang="en-US" sz="2800" b="0" kern="1200" cap="none" spc="0" dirty="0">
            <a:ln w="0"/>
            <a:solidFill>
              <a:schemeClr val="tx1"/>
            </a:solidFill>
            <a:effectLst>
              <a:outerShdw blurRad="38100" dist="19050" dir="2700000" algn="tl" rotWithShape="0">
                <a:schemeClr val="dk1">
                  <a:alpha val="40000"/>
                </a:schemeClr>
              </a:outerShdw>
            </a:effectLst>
          </a:endParaRPr>
        </a:p>
      </dsp:txBody>
      <dsp:txXfrm>
        <a:off x="2514414" y="2083872"/>
        <a:ext cx="1491874" cy="1290381"/>
      </dsp:txXfrm>
    </dsp:sp>
    <dsp:sp modelId="{A1AC983B-35BF-421E-B430-C4BF30CB629E}">
      <dsp:nvSpPr>
        <dsp:cNvPr id="0" name=""/>
        <dsp:cNvSpPr/>
      </dsp:nvSpPr>
      <dsp:spPr>
        <a:xfrm>
          <a:off x="4550934" y="2049810"/>
          <a:ext cx="842005" cy="72531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C54F1B-5110-4632-A246-DA50A9CDA419}">
      <dsp:nvSpPr>
        <dsp:cNvPr id="0" name=""/>
        <dsp:cNvSpPr/>
      </dsp:nvSpPr>
      <dsp:spPr>
        <a:xfrm>
          <a:off x="4003660" y="873120"/>
          <a:ext cx="1867090" cy="1616671"/>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cap="none" spc="0" dirty="0" err="1">
              <a:ln w="0"/>
              <a:solidFill>
                <a:schemeClr val="tx1"/>
              </a:solidFill>
              <a:effectLst>
                <a:outerShdw blurRad="38100" dist="19050" dir="2700000" algn="tl" rotWithShape="0">
                  <a:schemeClr val="dk1">
                    <a:alpha val="40000"/>
                  </a:schemeClr>
                </a:outerShdw>
              </a:effectLst>
            </a:rPr>
            <a:t>Đưa</a:t>
          </a:r>
          <a:r>
            <a:rPr lang="en-US" sz="2400" b="0" kern="1200" cap="none" spc="0" dirty="0">
              <a:ln w="0"/>
              <a:solidFill>
                <a:schemeClr val="tx1"/>
              </a:solidFill>
              <a:effectLst>
                <a:outerShdw blurRad="38100" dist="19050" dir="2700000" algn="tl" rotWithShape="0">
                  <a:schemeClr val="dk1">
                    <a:alpha val="40000"/>
                  </a:schemeClr>
                </a:outerShdw>
              </a:effectLst>
            </a:rPr>
            <a:t> </a:t>
          </a:r>
          <a:r>
            <a:rPr lang="en-US" sz="2400" b="0" kern="1200" cap="none" spc="0" dirty="0" err="1">
              <a:ln w="0"/>
              <a:solidFill>
                <a:schemeClr val="tx1"/>
              </a:solidFill>
              <a:effectLst>
                <a:outerShdw blurRad="38100" dist="19050" dir="2700000" algn="tl" rotWithShape="0">
                  <a:schemeClr val="dk1">
                    <a:alpha val="40000"/>
                  </a:schemeClr>
                </a:outerShdw>
              </a:effectLst>
            </a:rPr>
            <a:t>ra</a:t>
          </a:r>
          <a:r>
            <a:rPr lang="en-US" sz="2400" b="0" kern="1200" cap="none" spc="0" dirty="0">
              <a:ln w="0"/>
              <a:solidFill>
                <a:schemeClr val="tx1"/>
              </a:solidFill>
              <a:effectLst>
                <a:outerShdw blurRad="38100" dist="19050" dir="2700000" algn="tl" rotWithShape="0">
                  <a:schemeClr val="dk1">
                    <a:alpha val="40000"/>
                  </a:schemeClr>
                </a:outerShdw>
              </a:effectLst>
            </a:rPr>
            <a:t> ý </a:t>
          </a:r>
          <a:r>
            <a:rPr lang="en-US" sz="2400" b="0" kern="1200" cap="none" spc="0" dirty="0" err="1">
              <a:ln w="0"/>
              <a:solidFill>
                <a:schemeClr val="tx1"/>
              </a:solidFill>
              <a:effectLst>
                <a:outerShdw blurRad="38100" dist="19050" dir="2700000" algn="tl" rotWithShape="0">
                  <a:schemeClr val="dk1">
                    <a:alpha val="40000"/>
                  </a:schemeClr>
                </a:outerShdw>
              </a:effectLst>
            </a:rPr>
            <a:t>kiến</a:t>
          </a:r>
          <a:r>
            <a:rPr lang="en-US" sz="2400" b="0" kern="1200" cap="none" spc="0" dirty="0">
              <a:ln w="0"/>
              <a:solidFill>
                <a:schemeClr val="tx1"/>
              </a:solidFill>
              <a:effectLst>
                <a:outerShdw blurRad="38100" dist="19050" dir="2700000" algn="tl" rotWithShape="0">
                  <a:schemeClr val="dk1">
                    <a:alpha val="40000"/>
                  </a:schemeClr>
                </a:outerShdw>
              </a:effectLst>
            </a:rPr>
            <a:t> </a:t>
          </a:r>
          <a:r>
            <a:rPr lang="en-US" sz="2400" b="0" kern="1200" cap="none" spc="0" dirty="0" err="1">
              <a:ln w="0"/>
              <a:solidFill>
                <a:schemeClr val="tx1"/>
              </a:solidFill>
              <a:effectLst>
                <a:outerShdw blurRad="38100" dist="19050" dir="2700000" algn="tl" rotWithShape="0">
                  <a:schemeClr val="dk1">
                    <a:alpha val="40000"/>
                  </a:schemeClr>
                </a:outerShdw>
              </a:effectLst>
            </a:rPr>
            <a:t>và</a:t>
          </a:r>
          <a:r>
            <a:rPr lang="en-US" sz="2400" b="0" kern="1200" cap="none" spc="0" dirty="0">
              <a:ln w="0"/>
              <a:solidFill>
                <a:schemeClr val="tx1"/>
              </a:solidFill>
              <a:effectLst>
                <a:outerShdw blurRad="38100" dist="19050" dir="2700000" algn="tl" rotWithShape="0">
                  <a:schemeClr val="dk1">
                    <a:alpha val="40000"/>
                  </a:schemeClr>
                </a:outerShdw>
              </a:effectLst>
            </a:rPr>
            <a:t> chia </a:t>
          </a:r>
          <a:r>
            <a:rPr lang="en-US" sz="2400" b="0" kern="1200" cap="none" spc="0" dirty="0" err="1">
              <a:ln w="0"/>
              <a:solidFill>
                <a:schemeClr val="tx1"/>
              </a:solidFill>
              <a:effectLst>
                <a:outerShdw blurRad="38100" dist="19050" dir="2700000" algn="tl" rotWithShape="0">
                  <a:schemeClr val="dk1">
                    <a:alpha val="40000"/>
                  </a:schemeClr>
                </a:outerShdw>
              </a:effectLst>
            </a:rPr>
            <a:t>sẻ</a:t>
          </a:r>
          <a:r>
            <a:rPr lang="en-US" sz="2400" b="0" kern="1200" cap="none" spc="0" dirty="0">
              <a:ln w="0"/>
              <a:solidFill>
                <a:schemeClr val="tx1"/>
              </a:solidFill>
              <a:effectLst>
                <a:outerShdw blurRad="38100" dist="19050" dir="2700000" algn="tl" rotWithShape="0">
                  <a:schemeClr val="dk1">
                    <a:alpha val="40000"/>
                  </a:schemeClr>
                </a:outerShdw>
              </a:effectLst>
            </a:rPr>
            <a:t> ý </a:t>
          </a:r>
          <a:r>
            <a:rPr lang="en-US" sz="2400" b="0" kern="1200" cap="none" spc="0" dirty="0" err="1">
              <a:ln w="0"/>
              <a:solidFill>
                <a:schemeClr val="tx1"/>
              </a:solidFill>
              <a:effectLst>
                <a:outerShdw blurRad="38100" dist="19050" dir="2700000" algn="tl" rotWithShape="0">
                  <a:schemeClr val="dk1">
                    <a:alpha val="40000"/>
                  </a:schemeClr>
                </a:outerShdw>
              </a:effectLst>
            </a:rPr>
            <a:t>tưởng</a:t>
          </a:r>
          <a:endParaRPr lang="en-US" sz="2400" b="0" kern="1200" cap="none" spc="0" dirty="0">
            <a:ln w="0"/>
            <a:solidFill>
              <a:schemeClr val="tx1"/>
            </a:solidFill>
            <a:effectLst>
              <a:outerShdw blurRad="38100" dist="19050" dir="2700000" algn="tl" rotWithShape="0">
                <a:schemeClr val="dk1">
                  <a:alpha val="40000"/>
                </a:schemeClr>
              </a:outerShdw>
            </a:effectLst>
          </a:endParaRPr>
        </a:p>
      </dsp:txBody>
      <dsp:txXfrm>
        <a:off x="4313212" y="1141154"/>
        <a:ext cx="1247986" cy="1080603"/>
      </dsp:txXfrm>
    </dsp:sp>
    <dsp:sp modelId="{59F68FA1-D5BC-43F9-B70F-8BDB76DDE3B5}">
      <dsp:nvSpPr>
        <dsp:cNvPr id="0" name=""/>
        <dsp:cNvSpPr/>
      </dsp:nvSpPr>
      <dsp:spPr>
        <a:xfrm>
          <a:off x="1088021" y="2023907"/>
          <a:ext cx="842005" cy="72531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6FC3CF-7D71-4EC7-94AC-46BC1C99138D}">
      <dsp:nvSpPr>
        <dsp:cNvPr id="0" name=""/>
        <dsp:cNvSpPr/>
      </dsp:nvSpPr>
      <dsp:spPr>
        <a:xfrm>
          <a:off x="610581" y="1072536"/>
          <a:ext cx="1828365" cy="1581761"/>
        </a:xfrm>
        <a:prstGeom prst="hexagon">
          <a:avLst>
            <a:gd name="adj" fmla="val 28570"/>
            <a:gd name="vf" fmla="val 11547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cap="none" spc="0" dirty="0" err="1">
              <a:ln w="0"/>
              <a:solidFill>
                <a:schemeClr val="tx1"/>
              </a:solidFill>
              <a:effectLst>
                <a:outerShdw blurRad="38100" dist="19050" dir="2700000" algn="tl" rotWithShape="0">
                  <a:schemeClr val="dk1">
                    <a:alpha val="40000"/>
                  </a:schemeClr>
                </a:outerShdw>
              </a:effectLst>
            </a:rPr>
            <a:t>Lắng</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nghe</a:t>
          </a:r>
          <a:endParaRPr lang="en-US" sz="2800" b="0" kern="1200" cap="none" spc="0" dirty="0">
            <a:ln w="0"/>
            <a:solidFill>
              <a:schemeClr val="tx1"/>
            </a:solidFill>
            <a:effectLst>
              <a:outerShdw blurRad="38100" dist="19050" dir="2700000" algn="tl" rotWithShape="0">
                <a:schemeClr val="dk1">
                  <a:alpha val="40000"/>
                </a:schemeClr>
              </a:outerShdw>
            </a:effectLst>
          </a:endParaRPr>
        </a:p>
      </dsp:txBody>
      <dsp:txXfrm>
        <a:off x="913581" y="1334668"/>
        <a:ext cx="1222365" cy="1057497"/>
      </dsp:txXfrm>
    </dsp:sp>
    <dsp:sp modelId="{C1DFB407-E2FD-4D1C-8573-0B4B1BC1A7CE}">
      <dsp:nvSpPr>
        <dsp:cNvPr id="0" name=""/>
        <dsp:cNvSpPr/>
      </dsp:nvSpPr>
      <dsp:spPr>
        <a:xfrm>
          <a:off x="1077959" y="3963620"/>
          <a:ext cx="842005" cy="72531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9A6071-C772-478D-A33C-EDC5D34B1946}">
      <dsp:nvSpPr>
        <dsp:cNvPr id="0" name=""/>
        <dsp:cNvSpPr/>
      </dsp:nvSpPr>
      <dsp:spPr>
        <a:xfrm>
          <a:off x="3986548" y="2866215"/>
          <a:ext cx="2146244" cy="1819706"/>
        </a:xfrm>
        <a:prstGeom prst="hexagon">
          <a:avLst>
            <a:gd name="adj" fmla="val 28570"/>
            <a:gd name="vf" fmla="val 11547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vi-VN" sz="1600" b="0" i="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 thực hiện các hoạt động học tập theo cách của mình với sự hỗ trợ của giáo viên</a:t>
          </a:r>
          <a:endParaRPr lang="en-US" sz="1600" b="0" kern="1200" cap="none" spc="0" dirty="0">
            <a:ln w="0"/>
            <a:solidFill>
              <a:schemeClr val="tx1"/>
            </a:solidFill>
            <a:effectLst>
              <a:outerShdw blurRad="38100" dist="19050" dir="2700000" algn="tl" rotWithShape="0">
                <a:schemeClr val="dk1">
                  <a:alpha val="40000"/>
                </a:schemeClr>
              </a:outerShdw>
            </a:effectLst>
          </a:endParaRPr>
        </a:p>
      </dsp:txBody>
      <dsp:txXfrm>
        <a:off x="4338698" y="3164788"/>
        <a:ext cx="1441944" cy="1222560"/>
      </dsp:txXfrm>
    </dsp:sp>
    <dsp:sp modelId="{08E89CFB-2D58-498F-8D87-BE23D26E7363}">
      <dsp:nvSpPr>
        <dsp:cNvPr id="0" name=""/>
        <dsp:cNvSpPr/>
      </dsp:nvSpPr>
      <dsp:spPr>
        <a:xfrm>
          <a:off x="610579" y="2840891"/>
          <a:ext cx="1828365" cy="1581761"/>
        </a:xfrm>
        <a:prstGeom prst="hexagon">
          <a:avLst>
            <a:gd name="adj" fmla="val 28570"/>
            <a:gd name="vf" fmla="val 11547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cap="none" spc="0" dirty="0" err="1">
              <a:ln w="0"/>
              <a:solidFill>
                <a:schemeClr val="tx1"/>
              </a:solidFill>
              <a:effectLst>
                <a:outerShdw blurRad="38100" dist="19050" dir="2700000" algn="tl" rotWithShape="0">
                  <a:schemeClr val="dk1">
                    <a:alpha val="40000"/>
                  </a:schemeClr>
                </a:outerShdw>
              </a:effectLst>
            </a:rPr>
            <a:t>Thể</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hiện</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bản</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thân</a:t>
          </a:r>
          <a:endParaRPr lang="en-US" sz="2800" b="0" kern="1200" cap="none" spc="0" dirty="0">
            <a:ln w="0"/>
            <a:solidFill>
              <a:schemeClr val="tx1"/>
            </a:solidFill>
            <a:effectLst>
              <a:outerShdw blurRad="38100" dist="19050" dir="2700000" algn="tl" rotWithShape="0">
                <a:schemeClr val="dk1">
                  <a:alpha val="40000"/>
                </a:schemeClr>
              </a:outerShdw>
            </a:effectLst>
          </a:endParaRPr>
        </a:p>
      </dsp:txBody>
      <dsp:txXfrm>
        <a:off x="913579" y="3103023"/>
        <a:ext cx="1222365" cy="1057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5A5D1-27D4-443E-988B-BCFA192FB3D1}">
      <dsp:nvSpPr>
        <dsp:cNvPr id="0" name=""/>
        <dsp:cNvSpPr/>
      </dsp:nvSpPr>
      <dsp:spPr>
        <a:xfrm>
          <a:off x="3721429" y="2636964"/>
          <a:ext cx="743486" cy="1598495"/>
        </a:xfrm>
        <a:custGeom>
          <a:avLst/>
          <a:gdLst/>
          <a:ahLst/>
          <a:cxnLst/>
          <a:rect l="0" t="0" r="0" b="0"/>
          <a:pathLst>
            <a:path>
              <a:moveTo>
                <a:pt x="0" y="0"/>
              </a:moveTo>
              <a:lnTo>
                <a:pt x="371743" y="0"/>
              </a:lnTo>
              <a:lnTo>
                <a:pt x="371743" y="1598495"/>
              </a:lnTo>
              <a:lnTo>
                <a:pt x="743486" y="15984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0C75E-764A-4CFE-A6DD-3D40A9033384}">
      <dsp:nvSpPr>
        <dsp:cNvPr id="0" name=""/>
        <dsp:cNvSpPr/>
      </dsp:nvSpPr>
      <dsp:spPr>
        <a:xfrm>
          <a:off x="3721429" y="2348572"/>
          <a:ext cx="743486" cy="288392"/>
        </a:xfrm>
        <a:custGeom>
          <a:avLst/>
          <a:gdLst/>
          <a:ahLst/>
          <a:cxnLst/>
          <a:rect l="0" t="0" r="0" b="0"/>
          <a:pathLst>
            <a:path>
              <a:moveTo>
                <a:pt x="0" y="288392"/>
              </a:moveTo>
              <a:lnTo>
                <a:pt x="371743" y="288392"/>
              </a:lnTo>
              <a:lnTo>
                <a:pt x="371743" y="0"/>
              </a:lnTo>
              <a:lnTo>
                <a:pt x="74348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B98D70-DDD5-4731-8735-3ADCB2498357}">
      <dsp:nvSpPr>
        <dsp:cNvPr id="0" name=""/>
        <dsp:cNvSpPr/>
      </dsp:nvSpPr>
      <dsp:spPr>
        <a:xfrm>
          <a:off x="3721429" y="750076"/>
          <a:ext cx="743486" cy="1886887"/>
        </a:xfrm>
        <a:custGeom>
          <a:avLst/>
          <a:gdLst/>
          <a:ahLst/>
          <a:cxnLst/>
          <a:rect l="0" t="0" r="0" b="0"/>
          <a:pathLst>
            <a:path>
              <a:moveTo>
                <a:pt x="0" y="1886887"/>
              </a:moveTo>
              <a:lnTo>
                <a:pt x="371743" y="1886887"/>
              </a:lnTo>
              <a:lnTo>
                <a:pt x="371743" y="0"/>
              </a:lnTo>
              <a:lnTo>
                <a:pt x="74348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E7DA41-76D8-43B2-963D-2F8DF857ABDB}">
      <dsp:nvSpPr>
        <dsp:cNvPr id="0" name=""/>
        <dsp:cNvSpPr/>
      </dsp:nvSpPr>
      <dsp:spPr>
        <a:xfrm>
          <a:off x="3997" y="2070056"/>
          <a:ext cx="3717432" cy="11338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bg1"/>
              </a:solidFill>
              <a:latin typeface="Times New Roman" panose="02020603050405020304" pitchFamily="18" charset="0"/>
              <a:cs typeface="Times New Roman" panose="02020603050405020304" pitchFamily="18" charset="0"/>
            </a:rPr>
            <a:t>Các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yếu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tố</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đảm</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bảo</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3997" y="2070056"/>
        <a:ext cx="3717432" cy="1133816"/>
      </dsp:txXfrm>
    </dsp:sp>
    <dsp:sp modelId="{AC9F3C09-C3F0-44F0-B591-73C81F86595E}">
      <dsp:nvSpPr>
        <dsp:cNvPr id="0" name=""/>
        <dsp:cNvSpPr/>
      </dsp:nvSpPr>
      <dsp:spPr>
        <a:xfrm>
          <a:off x="4464916" y="183168"/>
          <a:ext cx="3717432" cy="11338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T</a:t>
          </a:r>
          <a:r>
            <a:rPr lang="vi-VN" sz="2400" b="1" kern="1200" dirty="0">
              <a:solidFill>
                <a:schemeClr val="bg1"/>
              </a:solidFill>
              <a:latin typeface="Times New Roman" panose="02020603050405020304" pitchFamily="18" charset="0"/>
              <a:cs typeface="Times New Roman" panose="02020603050405020304" pitchFamily="18" charset="0"/>
            </a:rPr>
            <a:t>in tưởng vào học sinh </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4464916" y="183168"/>
        <a:ext cx="3717432" cy="1133816"/>
      </dsp:txXfrm>
    </dsp:sp>
    <dsp:sp modelId="{44EDB2DC-4BE8-49AB-A48C-663486E53C9F}">
      <dsp:nvSpPr>
        <dsp:cNvPr id="0" name=""/>
        <dsp:cNvSpPr/>
      </dsp:nvSpPr>
      <dsp:spPr>
        <a:xfrm>
          <a:off x="4464916" y="1781664"/>
          <a:ext cx="3717432" cy="11338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K</a:t>
          </a:r>
          <a:r>
            <a:rPr lang="vi-VN" sz="2400" b="1" kern="1200" dirty="0">
              <a:solidFill>
                <a:schemeClr val="bg1"/>
              </a:solidFill>
              <a:latin typeface="Times New Roman" panose="02020603050405020304" pitchFamily="18" charset="0"/>
              <a:cs typeface="Times New Roman" panose="02020603050405020304" pitchFamily="18" charset="0"/>
            </a:rPr>
            <a:t>hám phá các bài học một cách chủ động</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4464916" y="1781664"/>
        <a:ext cx="3717432" cy="1133816"/>
      </dsp:txXfrm>
    </dsp:sp>
    <dsp:sp modelId="{41027322-8DDD-4DBF-A3F8-256C5B5B1CBB}">
      <dsp:nvSpPr>
        <dsp:cNvPr id="0" name=""/>
        <dsp:cNvSpPr/>
      </dsp:nvSpPr>
      <dsp:spPr>
        <a:xfrm>
          <a:off x="4464916" y="3380160"/>
          <a:ext cx="3717432" cy="17106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chemeClr val="bg1"/>
              </a:solidFill>
              <a:latin typeface="Times New Roman" panose="02020603050405020304" pitchFamily="18" charset="0"/>
              <a:cs typeface="Times New Roman" panose="02020603050405020304" pitchFamily="18" charset="0"/>
            </a:rPr>
            <a:t>Thiết kế các hoạt động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tạo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cơ</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hội</a:t>
          </a:r>
          <a:r>
            <a:rPr lang="vi-VN"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để</a:t>
          </a:r>
          <a:r>
            <a:rPr lang="en-US" sz="2400" b="1" kern="1200" dirty="0">
              <a:solidFill>
                <a:schemeClr val="bg1"/>
              </a:solidFill>
              <a:latin typeface="Times New Roman" panose="02020603050405020304" pitchFamily="18" charset="0"/>
              <a:cs typeface="Times New Roman" panose="02020603050405020304" pitchFamily="18" charset="0"/>
            </a:rPr>
            <a:t> HS </a:t>
          </a:r>
          <a:r>
            <a:rPr lang="vi-VN" sz="2400" b="1" kern="1200" dirty="0">
              <a:solidFill>
                <a:schemeClr val="bg1"/>
              </a:solidFill>
              <a:latin typeface="Times New Roman" panose="02020603050405020304" pitchFamily="18" charset="0"/>
              <a:cs typeface="Times New Roman" panose="02020603050405020304" pitchFamily="18" charset="0"/>
            </a:rPr>
            <a:t>đưa ra ý tưởng,</a:t>
          </a:r>
          <a:r>
            <a:rPr lang="en-US" sz="2400" b="1" kern="1200" dirty="0">
              <a:solidFill>
                <a:schemeClr val="bg1"/>
              </a:solidFill>
              <a:latin typeface="Times New Roman" panose="02020603050405020304" pitchFamily="18" charset="0"/>
              <a:cs typeface="Times New Roman" panose="02020603050405020304" pitchFamily="18" charset="0"/>
            </a:rPr>
            <a:t> ý </a:t>
          </a:r>
          <a:r>
            <a:rPr lang="en-US" sz="2400" b="1" kern="1200" dirty="0" err="1">
              <a:solidFill>
                <a:schemeClr val="bg1"/>
              </a:solidFill>
              <a:latin typeface="Times New Roman" panose="02020603050405020304" pitchFamily="18" charset="0"/>
              <a:cs typeface="Times New Roman" panose="02020603050405020304" pitchFamily="18" charset="0"/>
            </a:rPr>
            <a:t>kiến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cá</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nhân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lựa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chọn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cách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học</a:t>
          </a:r>
          <a:r>
            <a:rPr lang="vi-VN" sz="2400" b="1" kern="1200" dirty="0">
              <a:solidFill>
                <a:schemeClr val="bg1"/>
              </a:solidFill>
              <a:latin typeface="Times New Roman" panose="02020603050405020304" pitchFamily="18" charset="0"/>
              <a:cs typeface="Times New Roman" panose="02020603050405020304" pitchFamily="18" charset="0"/>
            </a:rPr>
            <a:t> phù hợp với sở thích, năng lực…</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4464916" y="3380160"/>
        <a:ext cx="3717432" cy="1710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226F7-888E-41B1-9696-E06F3DDEFA99}">
      <dsp:nvSpPr>
        <dsp:cNvPr id="0" name=""/>
        <dsp:cNvSpPr/>
      </dsp:nvSpPr>
      <dsp:spPr>
        <a:xfrm>
          <a:off x="2144666" y="1764063"/>
          <a:ext cx="2231370" cy="1929999"/>
        </a:xfrm>
        <a:prstGeom prst="hexagon">
          <a:avLst>
            <a:gd name="adj" fmla="val 28570"/>
            <a:gd name="vf" fmla="val 1154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cap="none" spc="0" dirty="0" err="1">
              <a:ln w="0"/>
              <a:solidFill>
                <a:schemeClr val="tx1"/>
              </a:solidFill>
              <a:effectLst>
                <a:outerShdw blurRad="38100" dist="19050" dir="2700000" algn="tl" rotWithShape="0">
                  <a:schemeClr val="dk1">
                    <a:alpha val="40000"/>
                  </a:schemeClr>
                </a:outerShdw>
              </a:effectLst>
            </a:rPr>
            <a:t>Tự</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chủ</a:t>
          </a:r>
          <a:endParaRPr lang="en-US" sz="2800" b="0" kern="1200" cap="none" spc="0" dirty="0">
            <a:ln w="0"/>
            <a:solidFill>
              <a:schemeClr val="tx1"/>
            </a:solidFill>
            <a:effectLst>
              <a:outerShdw blurRad="38100" dist="19050" dir="2700000" algn="tl" rotWithShape="0">
                <a:schemeClr val="dk1">
                  <a:alpha val="40000"/>
                </a:schemeClr>
              </a:outerShdw>
            </a:effectLst>
          </a:endParaRPr>
        </a:p>
      </dsp:txBody>
      <dsp:txXfrm>
        <a:off x="2514414" y="2083872"/>
        <a:ext cx="1491874" cy="1290381"/>
      </dsp:txXfrm>
    </dsp:sp>
    <dsp:sp modelId="{A1AC983B-35BF-421E-B430-C4BF30CB629E}">
      <dsp:nvSpPr>
        <dsp:cNvPr id="0" name=""/>
        <dsp:cNvSpPr/>
      </dsp:nvSpPr>
      <dsp:spPr>
        <a:xfrm>
          <a:off x="4550934" y="2049810"/>
          <a:ext cx="842005" cy="72531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C54F1B-5110-4632-A246-DA50A9CDA419}">
      <dsp:nvSpPr>
        <dsp:cNvPr id="0" name=""/>
        <dsp:cNvSpPr/>
      </dsp:nvSpPr>
      <dsp:spPr>
        <a:xfrm>
          <a:off x="4003660" y="873120"/>
          <a:ext cx="1867090" cy="1616671"/>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cap="none" spc="0" dirty="0" err="1">
              <a:ln w="0"/>
              <a:solidFill>
                <a:schemeClr val="tx1"/>
              </a:solidFill>
              <a:effectLst>
                <a:outerShdw blurRad="38100" dist="19050" dir="2700000" algn="tl" rotWithShape="0">
                  <a:schemeClr val="dk1">
                    <a:alpha val="40000"/>
                  </a:schemeClr>
                </a:outerShdw>
              </a:effectLst>
            </a:rPr>
            <a:t>Đưa</a:t>
          </a:r>
          <a:r>
            <a:rPr lang="en-US" sz="2400" b="0" kern="1200" cap="none" spc="0" dirty="0">
              <a:ln w="0"/>
              <a:solidFill>
                <a:schemeClr val="tx1"/>
              </a:solidFill>
              <a:effectLst>
                <a:outerShdw blurRad="38100" dist="19050" dir="2700000" algn="tl" rotWithShape="0">
                  <a:schemeClr val="dk1">
                    <a:alpha val="40000"/>
                  </a:schemeClr>
                </a:outerShdw>
              </a:effectLst>
            </a:rPr>
            <a:t> </a:t>
          </a:r>
          <a:r>
            <a:rPr lang="en-US" sz="2400" b="0" kern="1200" cap="none" spc="0" dirty="0" err="1">
              <a:ln w="0"/>
              <a:solidFill>
                <a:schemeClr val="tx1"/>
              </a:solidFill>
              <a:effectLst>
                <a:outerShdw blurRad="38100" dist="19050" dir="2700000" algn="tl" rotWithShape="0">
                  <a:schemeClr val="dk1">
                    <a:alpha val="40000"/>
                  </a:schemeClr>
                </a:outerShdw>
              </a:effectLst>
            </a:rPr>
            <a:t>ra</a:t>
          </a:r>
          <a:r>
            <a:rPr lang="en-US" sz="2400" b="0" kern="1200" cap="none" spc="0" dirty="0">
              <a:ln w="0"/>
              <a:solidFill>
                <a:schemeClr val="tx1"/>
              </a:solidFill>
              <a:effectLst>
                <a:outerShdw blurRad="38100" dist="19050" dir="2700000" algn="tl" rotWithShape="0">
                  <a:schemeClr val="dk1">
                    <a:alpha val="40000"/>
                  </a:schemeClr>
                </a:outerShdw>
              </a:effectLst>
            </a:rPr>
            <a:t> ý </a:t>
          </a:r>
          <a:r>
            <a:rPr lang="en-US" sz="2400" b="0" kern="1200" cap="none" spc="0" dirty="0" err="1">
              <a:ln w="0"/>
              <a:solidFill>
                <a:schemeClr val="tx1"/>
              </a:solidFill>
              <a:effectLst>
                <a:outerShdw blurRad="38100" dist="19050" dir="2700000" algn="tl" rotWithShape="0">
                  <a:schemeClr val="dk1">
                    <a:alpha val="40000"/>
                  </a:schemeClr>
                </a:outerShdw>
              </a:effectLst>
            </a:rPr>
            <a:t>kiến</a:t>
          </a:r>
          <a:r>
            <a:rPr lang="en-US" sz="2400" b="0" kern="1200" cap="none" spc="0" dirty="0">
              <a:ln w="0"/>
              <a:solidFill>
                <a:schemeClr val="tx1"/>
              </a:solidFill>
              <a:effectLst>
                <a:outerShdw blurRad="38100" dist="19050" dir="2700000" algn="tl" rotWithShape="0">
                  <a:schemeClr val="dk1">
                    <a:alpha val="40000"/>
                  </a:schemeClr>
                </a:outerShdw>
              </a:effectLst>
            </a:rPr>
            <a:t> </a:t>
          </a:r>
          <a:r>
            <a:rPr lang="en-US" sz="2400" b="0" kern="1200" cap="none" spc="0" dirty="0" err="1">
              <a:ln w="0"/>
              <a:solidFill>
                <a:schemeClr val="tx1"/>
              </a:solidFill>
              <a:effectLst>
                <a:outerShdw blurRad="38100" dist="19050" dir="2700000" algn="tl" rotWithShape="0">
                  <a:schemeClr val="dk1">
                    <a:alpha val="40000"/>
                  </a:schemeClr>
                </a:outerShdw>
              </a:effectLst>
            </a:rPr>
            <a:t>và</a:t>
          </a:r>
          <a:r>
            <a:rPr lang="en-US" sz="2400" b="0" kern="1200" cap="none" spc="0" dirty="0">
              <a:ln w="0"/>
              <a:solidFill>
                <a:schemeClr val="tx1"/>
              </a:solidFill>
              <a:effectLst>
                <a:outerShdw blurRad="38100" dist="19050" dir="2700000" algn="tl" rotWithShape="0">
                  <a:schemeClr val="dk1">
                    <a:alpha val="40000"/>
                  </a:schemeClr>
                </a:outerShdw>
              </a:effectLst>
            </a:rPr>
            <a:t> chia </a:t>
          </a:r>
          <a:r>
            <a:rPr lang="en-US" sz="2400" b="0" kern="1200" cap="none" spc="0" dirty="0" err="1">
              <a:ln w="0"/>
              <a:solidFill>
                <a:schemeClr val="tx1"/>
              </a:solidFill>
              <a:effectLst>
                <a:outerShdw blurRad="38100" dist="19050" dir="2700000" algn="tl" rotWithShape="0">
                  <a:schemeClr val="dk1">
                    <a:alpha val="40000"/>
                  </a:schemeClr>
                </a:outerShdw>
              </a:effectLst>
            </a:rPr>
            <a:t>sẻ</a:t>
          </a:r>
          <a:r>
            <a:rPr lang="en-US" sz="2400" b="0" kern="1200" cap="none" spc="0" dirty="0">
              <a:ln w="0"/>
              <a:solidFill>
                <a:schemeClr val="tx1"/>
              </a:solidFill>
              <a:effectLst>
                <a:outerShdw blurRad="38100" dist="19050" dir="2700000" algn="tl" rotWithShape="0">
                  <a:schemeClr val="dk1">
                    <a:alpha val="40000"/>
                  </a:schemeClr>
                </a:outerShdw>
              </a:effectLst>
            </a:rPr>
            <a:t> ý </a:t>
          </a:r>
          <a:r>
            <a:rPr lang="en-US" sz="2400" b="0" kern="1200" cap="none" spc="0" dirty="0" err="1">
              <a:ln w="0"/>
              <a:solidFill>
                <a:schemeClr val="tx1"/>
              </a:solidFill>
              <a:effectLst>
                <a:outerShdw blurRad="38100" dist="19050" dir="2700000" algn="tl" rotWithShape="0">
                  <a:schemeClr val="dk1">
                    <a:alpha val="40000"/>
                  </a:schemeClr>
                </a:outerShdw>
              </a:effectLst>
            </a:rPr>
            <a:t>tưởng</a:t>
          </a:r>
          <a:endParaRPr lang="en-US" sz="2400" b="0" kern="1200" cap="none" spc="0" dirty="0">
            <a:ln w="0"/>
            <a:solidFill>
              <a:schemeClr val="tx1"/>
            </a:solidFill>
            <a:effectLst>
              <a:outerShdw blurRad="38100" dist="19050" dir="2700000" algn="tl" rotWithShape="0">
                <a:schemeClr val="dk1">
                  <a:alpha val="40000"/>
                </a:schemeClr>
              </a:outerShdw>
            </a:effectLst>
          </a:endParaRPr>
        </a:p>
      </dsp:txBody>
      <dsp:txXfrm>
        <a:off x="4313212" y="1141154"/>
        <a:ext cx="1247986" cy="1080603"/>
      </dsp:txXfrm>
    </dsp:sp>
    <dsp:sp modelId="{59F68FA1-D5BC-43F9-B70F-8BDB76DDE3B5}">
      <dsp:nvSpPr>
        <dsp:cNvPr id="0" name=""/>
        <dsp:cNvSpPr/>
      </dsp:nvSpPr>
      <dsp:spPr>
        <a:xfrm>
          <a:off x="1088021" y="2023907"/>
          <a:ext cx="842005" cy="72531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6FC3CF-7D71-4EC7-94AC-46BC1C99138D}">
      <dsp:nvSpPr>
        <dsp:cNvPr id="0" name=""/>
        <dsp:cNvSpPr/>
      </dsp:nvSpPr>
      <dsp:spPr>
        <a:xfrm>
          <a:off x="610581" y="1072536"/>
          <a:ext cx="1828365" cy="1581761"/>
        </a:xfrm>
        <a:prstGeom prst="hexagon">
          <a:avLst>
            <a:gd name="adj" fmla="val 28570"/>
            <a:gd name="vf" fmla="val 11547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cap="none" spc="0" dirty="0" err="1">
              <a:ln w="0"/>
              <a:solidFill>
                <a:schemeClr val="tx1"/>
              </a:solidFill>
              <a:effectLst>
                <a:outerShdw blurRad="38100" dist="19050" dir="2700000" algn="tl" rotWithShape="0">
                  <a:schemeClr val="dk1">
                    <a:alpha val="40000"/>
                  </a:schemeClr>
                </a:outerShdw>
              </a:effectLst>
            </a:rPr>
            <a:t>Lắng</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nghe</a:t>
          </a:r>
          <a:endParaRPr lang="en-US" sz="2800" b="0" kern="1200" cap="none" spc="0" dirty="0">
            <a:ln w="0"/>
            <a:solidFill>
              <a:schemeClr val="tx1"/>
            </a:solidFill>
            <a:effectLst>
              <a:outerShdw blurRad="38100" dist="19050" dir="2700000" algn="tl" rotWithShape="0">
                <a:schemeClr val="dk1">
                  <a:alpha val="40000"/>
                </a:schemeClr>
              </a:outerShdw>
            </a:effectLst>
          </a:endParaRPr>
        </a:p>
      </dsp:txBody>
      <dsp:txXfrm>
        <a:off x="913581" y="1334668"/>
        <a:ext cx="1222365" cy="1057497"/>
      </dsp:txXfrm>
    </dsp:sp>
    <dsp:sp modelId="{C1DFB407-E2FD-4D1C-8573-0B4B1BC1A7CE}">
      <dsp:nvSpPr>
        <dsp:cNvPr id="0" name=""/>
        <dsp:cNvSpPr/>
      </dsp:nvSpPr>
      <dsp:spPr>
        <a:xfrm>
          <a:off x="1077959" y="3963620"/>
          <a:ext cx="842005" cy="72531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9A6071-C772-478D-A33C-EDC5D34B1946}">
      <dsp:nvSpPr>
        <dsp:cNvPr id="0" name=""/>
        <dsp:cNvSpPr/>
      </dsp:nvSpPr>
      <dsp:spPr>
        <a:xfrm>
          <a:off x="3986548" y="2866215"/>
          <a:ext cx="2146244" cy="1819706"/>
        </a:xfrm>
        <a:prstGeom prst="hexagon">
          <a:avLst>
            <a:gd name="adj" fmla="val 28570"/>
            <a:gd name="vf" fmla="val 11547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vi-VN" sz="1600" b="0" i="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 thực hiện các hoạt động học tập theo cách của mình với sự hỗ trợ của giáo viên</a:t>
          </a:r>
          <a:endParaRPr lang="en-US" sz="1600" b="0" kern="1200" cap="none" spc="0" dirty="0">
            <a:ln w="0"/>
            <a:solidFill>
              <a:schemeClr val="tx1"/>
            </a:solidFill>
            <a:effectLst>
              <a:outerShdw blurRad="38100" dist="19050" dir="2700000" algn="tl" rotWithShape="0">
                <a:schemeClr val="dk1">
                  <a:alpha val="40000"/>
                </a:schemeClr>
              </a:outerShdw>
            </a:effectLst>
          </a:endParaRPr>
        </a:p>
      </dsp:txBody>
      <dsp:txXfrm>
        <a:off x="4338698" y="3164788"/>
        <a:ext cx="1441944" cy="1222560"/>
      </dsp:txXfrm>
    </dsp:sp>
    <dsp:sp modelId="{08E89CFB-2D58-498F-8D87-BE23D26E7363}">
      <dsp:nvSpPr>
        <dsp:cNvPr id="0" name=""/>
        <dsp:cNvSpPr/>
      </dsp:nvSpPr>
      <dsp:spPr>
        <a:xfrm>
          <a:off x="610579" y="2840891"/>
          <a:ext cx="1828365" cy="1581761"/>
        </a:xfrm>
        <a:prstGeom prst="hexagon">
          <a:avLst>
            <a:gd name="adj" fmla="val 28570"/>
            <a:gd name="vf" fmla="val 11547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cap="none" spc="0" dirty="0" err="1">
              <a:ln w="0"/>
              <a:solidFill>
                <a:schemeClr val="tx1"/>
              </a:solidFill>
              <a:effectLst>
                <a:outerShdw blurRad="38100" dist="19050" dir="2700000" algn="tl" rotWithShape="0">
                  <a:schemeClr val="dk1">
                    <a:alpha val="40000"/>
                  </a:schemeClr>
                </a:outerShdw>
              </a:effectLst>
            </a:rPr>
            <a:t>Thể</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hiện</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bản</a:t>
          </a:r>
          <a:r>
            <a:rPr lang="en-US" sz="2800" b="0" kern="1200" cap="none" spc="0" dirty="0">
              <a:ln w="0"/>
              <a:solidFill>
                <a:schemeClr val="tx1"/>
              </a:solidFill>
              <a:effectLst>
                <a:outerShdw blurRad="38100" dist="19050" dir="2700000" algn="tl" rotWithShape="0">
                  <a:schemeClr val="dk1">
                    <a:alpha val="40000"/>
                  </a:schemeClr>
                </a:outerShdw>
              </a:effectLst>
            </a:rPr>
            <a:t> </a:t>
          </a:r>
          <a:r>
            <a:rPr lang="en-US" sz="2800" b="0" kern="1200" cap="none" spc="0" dirty="0" err="1">
              <a:ln w="0"/>
              <a:solidFill>
                <a:schemeClr val="tx1"/>
              </a:solidFill>
              <a:effectLst>
                <a:outerShdw blurRad="38100" dist="19050" dir="2700000" algn="tl" rotWithShape="0">
                  <a:schemeClr val="dk1">
                    <a:alpha val="40000"/>
                  </a:schemeClr>
                </a:outerShdw>
              </a:effectLst>
            </a:rPr>
            <a:t>thân</a:t>
          </a:r>
          <a:endParaRPr lang="en-US" sz="2800" b="0" kern="1200" cap="none" spc="0" dirty="0">
            <a:ln w="0"/>
            <a:solidFill>
              <a:schemeClr val="tx1"/>
            </a:solidFill>
            <a:effectLst>
              <a:outerShdw blurRad="38100" dist="19050" dir="2700000" algn="tl" rotWithShape="0">
                <a:schemeClr val="dk1">
                  <a:alpha val="40000"/>
                </a:schemeClr>
              </a:outerShdw>
            </a:effectLst>
          </a:endParaRPr>
        </a:p>
      </dsp:txBody>
      <dsp:txXfrm>
        <a:off x="913579" y="3103023"/>
        <a:ext cx="1222365" cy="10574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5A5D1-27D4-443E-988B-BCFA192FB3D1}">
      <dsp:nvSpPr>
        <dsp:cNvPr id="0" name=""/>
        <dsp:cNvSpPr/>
      </dsp:nvSpPr>
      <dsp:spPr>
        <a:xfrm>
          <a:off x="3609768" y="2623384"/>
          <a:ext cx="721890" cy="1645853"/>
        </a:xfrm>
        <a:custGeom>
          <a:avLst/>
          <a:gdLst/>
          <a:ahLst/>
          <a:cxnLst/>
          <a:rect l="0" t="0" r="0" b="0"/>
          <a:pathLst>
            <a:path>
              <a:moveTo>
                <a:pt x="0" y="0"/>
              </a:moveTo>
              <a:lnTo>
                <a:pt x="360945" y="0"/>
              </a:lnTo>
              <a:lnTo>
                <a:pt x="360945" y="1645853"/>
              </a:lnTo>
              <a:lnTo>
                <a:pt x="721890" y="16458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0C75E-764A-4CFE-A6DD-3D40A9033384}">
      <dsp:nvSpPr>
        <dsp:cNvPr id="0" name=""/>
        <dsp:cNvSpPr/>
      </dsp:nvSpPr>
      <dsp:spPr>
        <a:xfrm>
          <a:off x="3609768" y="2577664"/>
          <a:ext cx="721890" cy="91440"/>
        </a:xfrm>
        <a:custGeom>
          <a:avLst/>
          <a:gdLst/>
          <a:ahLst/>
          <a:cxnLst/>
          <a:rect l="0" t="0" r="0" b="0"/>
          <a:pathLst>
            <a:path>
              <a:moveTo>
                <a:pt x="0" y="45720"/>
              </a:moveTo>
              <a:lnTo>
                <a:pt x="360945" y="45720"/>
              </a:lnTo>
              <a:lnTo>
                <a:pt x="360945" y="88423"/>
              </a:lnTo>
              <a:lnTo>
                <a:pt x="721890" y="88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B98D70-DDD5-4731-8735-3ADCB2498357}">
      <dsp:nvSpPr>
        <dsp:cNvPr id="0" name=""/>
        <dsp:cNvSpPr/>
      </dsp:nvSpPr>
      <dsp:spPr>
        <a:xfrm>
          <a:off x="3609768" y="1020233"/>
          <a:ext cx="721890" cy="1603150"/>
        </a:xfrm>
        <a:custGeom>
          <a:avLst/>
          <a:gdLst/>
          <a:ahLst/>
          <a:cxnLst/>
          <a:rect l="0" t="0" r="0" b="0"/>
          <a:pathLst>
            <a:path>
              <a:moveTo>
                <a:pt x="0" y="1603150"/>
              </a:moveTo>
              <a:lnTo>
                <a:pt x="360945" y="1603150"/>
              </a:lnTo>
              <a:lnTo>
                <a:pt x="360945" y="0"/>
              </a:lnTo>
              <a:lnTo>
                <a:pt x="72189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E7DA41-76D8-43B2-963D-2F8DF857ABDB}">
      <dsp:nvSpPr>
        <dsp:cNvPr id="0" name=""/>
        <dsp:cNvSpPr/>
      </dsp:nvSpPr>
      <dsp:spPr>
        <a:xfrm>
          <a:off x="316" y="2072942"/>
          <a:ext cx="3609451" cy="11008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err="1">
              <a:solidFill>
                <a:schemeClr val="bg1"/>
              </a:solidFill>
              <a:latin typeface="Times New Roman" panose="02020603050405020304" pitchFamily="18" charset="0"/>
              <a:cs typeface="Times New Roman" panose="02020603050405020304" pitchFamily="18" charset="0"/>
            </a:rPr>
            <a:t>Các</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yếu</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tố</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đảm</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bảo</a:t>
          </a:r>
          <a:endParaRPr lang="en-US" sz="2000" b="0" kern="1200" dirty="0">
            <a:solidFill>
              <a:schemeClr val="bg1"/>
            </a:solidFill>
            <a:latin typeface="Times New Roman" panose="02020603050405020304" pitchFamily="18" charset="0"/>
            <a:cs typeface="Times New Roman" panose="02020603050405020304" pitchFamily="18" charset="0"/>
          </a:endParaRPr>
        </a:p>
      </dsp:txBody>
      <dsp:txXfrm>
        <a:off x="316" y="2072942"/>
        <a:ext cx="3609451" cy="1100882"/>
      </dsp:txXfrm>
    </dsp:sp>
    <dsp:sp modelId="{AC9F3C09-C3F0-44F0-B591-73C81F86595E}">
      <dsp:nvSpPr>
        <dsp:cNvPr id="0" name=""/>
        <dsp:cNvSpPr/>
      </dsp:nvSpPr>
      <dsp:spPr>
        <a:xfrm>
          <a:off x="4331658" y="376002"/>
          <a:ext cx="3881531" cy="12884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Times New Roman" panose="02020603050405020304" pitchFamily="18" charset="0"/>
              <a:cs typeface="Times New Roman" panose="02020603050405020304" pitchFamily="18" charset="0"/>
            </a:rPr>
            <a:t>R</a:t>
          </a:r>
          <a:r>
            <a:rPr lang="vi-VN" sz="2000" b="0" kern="1200" dirty="0">
              <a:solidFill>
                <a:schemeClr val="bg1"/>
              </a:solidFill>
              <a:latin typeface="Times New Roman" panose="02020603050405020304" pitchFamily="18" charset="0"/>
              <a:cs typeface="Times New Roman" panose="02020603050405020304" pitchFamily="18" charset="0"/>
            </a:rPr>
            <a:t>à soát mục t</a:t>
          </a:r>
          <a:r>
            <a:rPr lang="en-US" sz="2000" b="0" kern="1200" dirty="0" err="1">
              <a:solidFill>
                <a:schemeClr val="bg1"/>
              </a:solidFill>
              <a:latin typeface="Times New Roman" panose="02020603050405020304" pitchFamily="18" charset="0"/>
              <a:cs typeface="Times New Roman" panose="02020603050405020304" pitchFamily="18" charset="0"/>
            </a:rPr>
            <a:t>i</a:t>
          </a:r>
          <a:r>
            <a:rPr lang="vi-VN" sz="2000" b="0" kern="1200" dirty="0">
              <a:solidFill>
                <a:schemeClr val="bg1"/>
              </a:solidFill>
              <a:latin typeface="Times New Roman" panose="02020603050405020304" pitchFamily="18" charset="0"/>
              <a:cs typeface="Times New Roman" panose="02020603050405020304" pitchFamily="18" charset="0"/>
            </a:rPr>
            <a:t>êu của chương trình, mục t</a:t>
          </a:r>
          <a:r>
            <a:rPr lang="en-US" sz="2000" b="0" kern="1200" dirty="0" err="1">
              <a:solidFill>
                <a:schemeClr val="bg1"/>
              </a:solidFill>
              <a:latin typeface="Times New Roman" panose="02020603050405020304" pitchFamily="18" charset="0"/>
              <a:cs typeface="Times New Roman" panose="02020603050405020304" pitchFamily="18" charset="0"/>
            </a:rPr>
            <a:t>i</a:t>
          </a:r>
          <a:r>
            <a:rPr lang="vi-VN" sz="2000" b="0" kern="1200" dirty="0">
              <a:solidFill>
                <a:schemeClr val="bg1"/>
              </a:solidFill>
              <a:latin typeface="Times New Roman" panose="02020603050405020304" pitchFamily="18" charset="0"/>
              <a:cs typeface="Times New Roman" panose="02020603050405020304" pitchFamily="18" charset="0"/>
            </a:rPr>
            <a:t>êu cần đạt của môn học và bài học</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xác</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định</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đặc</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điểm</a:t>
          </a:r>
          <a:r>
            <a:rPr lang="en-US" sz="2000" b="0" kern="1200" dirty="0">
              <a:solidFill>
                <a:schemeClr val="bg1"/>
              </a:solidFill>
              <a:latin typeface="Times New Roman" panose="02020603050405020304" pitchFamily="18" charset="0"/>
              <a:cs typeface="Times New Roman" panose="02020603050405020304" pitchFamily="18" charset="0"/>
            </a:rPr>
            <a:t> HTQC </a:t>
          </a:r>
          <a:r>
            <a:rPr lang="en-US" sz="2000" b="0" kern="1200" dirty="0" err="1">
              <a:solidFill>
                <a:schemeClr val="bg1"/>
              </a:solidFill>
              <a:latin typeface="Times New Roman" panose="02020603050405020304" pitchFamily="18" charset="0"/>
              <a:cs typeface="Times New Roman" panose="02020603050405020304" pitchFamily="18" charset="0"/>
            </a:rPr>
            <a:t>nào</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sẽ</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tiến</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hành</a:t>
          </a:r>
          <a:endParaRPr lang="en-US" sz="2000" b="0" kern="1200" dirty="0">
            <a:solidFill>
              <a:schemeClr val="bg1"/>
            </a:solidFill>
            <a:latin typeface="Times New Roman" panose="02020603050405020304" pitchFamily="18" charset="0"/>
            <a:cs typeface="Times New Roman" panose="02020603050405020304" pitchFamily="18" charset="0"/>
          </a:endParaRPr>
        </a:p>
      </dsp:txBody>
      <dsp:txXfrm>
        <a:off x="4331658" y="376002"/>
        <a:ext cx="3881531" cy="1288462"/>
      </dsp:txXfrm>
    </dsp:sp>
    <dsp:sp modelId="{44EDB2DC-4BE8-49AB-A48C-663486E53C9F}">
      <dsp:nvSpPr>
        <dsp:cNvPr id="0" name=""/>
        <dsp:cNvSpPr/>
      </dsp:nvSpPr>
      <dsp:spPr>
        <a:xfrm>
          <a:off x="4331658" y="2115645"/>
          <a:ext cx="3609451" cy="11008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Times New Roman" panose="02020603050405020304" pitchFamily="18" charset="0"/>
              <a:cs typeface="Times New Roman" panose="02020603050405020304" pitchFamily="18" charset="0"/>
            </a:rPr>
            <a:t>H</a:t>
          </a:r>
          <a:r>
            <a:rPr lang="vi-VN" sz="2000" b="0" kern="1200" dirty="0">
              <a:solidFill>
                <a:schemeClr val="bg1"/>
              </a:solidFill>
              <a:latin typeface="Times New Roman" panose="02020603050405020304" pitchFamily="18" charset="0"/>
              <a:cs typeface="Times New Roman" panose="02020603050405020304" pitchFamily="18" charset="0"/>
            </a:rPr>
            <a:t>iểu rõ về các phương pháp, kĩ thuật </a:t>
          </a:r>
          <a:r>
            <a:rPr lang="en-US" sz="2000" b="0" kern="1200" dirty="0" err="1">
              <a:solidFill>
                <a:schemeClr val="bg1"/>
              </a:solidFill>
              <a:latin typeface="Times New Roman" panose="02020603050405020304" pitchFamily="18" charset="0"/>
              <a:cs typeface="Times New Roman" panose="02020603050405020304" pitchFamily="18" charset="0"/>
            </a:rPr>
            <a:t>vận</a:t>
          </a:r>
          <a:r>
            <a:rPr lang="en-US" sz="2000" b="0" kern="1200" dirty="0">
              <a:solidFill>
                <a:schemeClr val="bg1"/>
              </a:solidFill>
              <a:latin typeface="Times New Roman" panose="02020603050405020304" pitchFamily="18" charset="0"/>
              <a:cs typeface="Times New Roman" panose="02020603050405020304" pitchFamily="18" charset="0"/>
            </a:rPr>
            <a:t> </a:t>
          </a:r>
          <a:r>
            <a:rPr lang="en-US" sz="2000" b="0" kern="1200" dirty="0" err="1">
              <a:solidFill>
                <a:schemeClr val="bg1"/>
              </a:solidFill>
              <a:latin typeface="Times New Roman" panose="02020603050405020304" pitchFamily="18" charset="0"/>
              <a:cs typeface="Times New Roman" panose="02020603050405020304" pitchFamily="18" charset="0"/>
            </a:rPr>
            <a:t>dụng</a:t>
          </a:r>
          <a:r>
            <a:rPr lang="en-US" sz="2000" b="0" kern="1200" dirty="0">
              <a:solidFill>
                <a:schemeClr val="bg1"/>
              </a:solidFill>
              <a:latin typeface="Times New Roman" panose="02020603050405020304" pitchFamily="18" charset="0"/>
              <a:cs typeface="Times New Roman" panose="02020603050405020304" pitchFamily="18" charset="0"/>
            </a:rPr>
            <a:t> HTQC</a:t>
          </a:r>
        </a:p>
      </dsp:txBody>
      <dsp:txXfrm>
        <a:off x="4331658" y="2115645"/>
        <a:ext cx="3609451" cy="1100882"/>
      </dsp:txXfrm>
    </dsp:sp>
    <dsp:sp modelId="{41027322-8DDD-4DBF-A3F8-256C5B5B1CBB}">
      <dsp:nvSpPr>
        <dsp:cNvPr id="0" name=""/>
        <dsp:cNvSpPr/>
      </dsp:nvSpPr>
      <dsp:spPr>
        <a:xfrm>
          <a:off x="4331658" y="3667709"/>
          <a:ext cx="3609451" cy="12030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Times New Roman" panose="02020603050405020304" pitchFamily="18" charset="0"/>
              <a:cs typeface="Times New Roman" panose="02020603050405020304" pitchFamily="18" charset="0"/>
            </a:rPr>
            <a:t>L</a:t>
          </a:r>
          <a:r>
            <a:rPr lang="vi-VN" sz="2000" b="0" kern="1200" dirty="0">
              <a:solidFill>
                <a:schemeClr val="bg1"/>
              </a:solidFill>
              <a:latin typeface="Times New Roman" panose="02020603050405020304" pitchFamily="18" charset="0"/>
              <a:cs typeface="Times New Roman" panose="02020603050405020304" pitchFamily="18" charset="0"/>
            </a:rPr>
            <a:t>inh hoạt xác định phương pháp, kĩ thuật, ý tưởng về </a:t>
          </a:r>
          <a:r>
            <a:rPr lang="en-US" sz="2000" b="0" kern="1200" dirty="0">
              <a:solidFill>
                <a:schemeClr val="bg1"/>
              </a:solidFill>
              <a:latin typeface="Times New Roman" panose="02020603050405020304" pitchFamily="18" charset="0"/>
              <a:cs typeface="Times New Roman" panose="02020603050405020304" pitchFamily="18" charset="0"/>
            </a:rPr>
            <a:t>HTQC </a:t>
          </a:r>
        </a:p>
      </dsp:txBody>
      <dsp:txXfrm>
        <a:off x="4331658" y="3667709"/>
        <a:ext cx="3609451" cy="1203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5A5D1-27D4-443E-988B-BCFA192FB3D1}">
      <dsp:nvSpPr>
        <dsp:cNvPr id="0" name=""/>
        <dsp:cNvSpPr/>
      </dsp:nvSpPr>
      <dsp:spPr>
        <a:xfrm>
          <a:off x="4256339" y="2653082"/>
          <a:ext cx="611261" cy="1946993"/>
        </a:xfrm>
        <a:custGeom>
          <a:avLst/>
          <a:gdLst/>
          <a:ahLst/>
          <a:cxnLst/>
          <a:rect l="0" t="0" r="0" b="0"/>
          <a:pathLst>
            <a:path>
              <a:moveTo>
                <a:pt x="0" y="0"/>
              </a:moveTo>
              <a:lnTo>
                <a:pt x="305630" y="0"/>
              </a:lnTo>
              <a:lnTo>
                <a:pt x="305630" y="1946993"/>
              </a:lnTo>
              <a:lnTo>
                <a:pt x="611261" y="19469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CE6861-16EA-4325-80F6-D7AF82D1CE22}">
      <dsp:nvSpPr>
        <dsp:cNvPr id="0" name=""/>
        <dsp:cNvSpPr/>
      </dsp:nvSpPr>
      <dsp:spPr>
        <a:xfrm>
          <a:off x="4256339" y="2653082"/>
          <a:ext cx="611261" cy="395677"/>
        </a:xfrm>
        <a:custGeom>
          <a:avLst/>
          <a:gdLst/>
          <a:ahLst/>
          <a:cxnLst/>
          <a:rect l="0" t="0" r="0" b="0"/>
          <a:pathLst>
            <a:path>
              <a:moveTo>
                <a:pt x="0" y="0"/>
              </a:moveTo>
              <a:lnTo>
                <a:pt x="305630" y="0"/>
              </a:lnTo>
              <a:lnTo>
                <a:pt x="305630" y="395677"/>
              </a:lnTo>
              <a:lnTo>
                <a:pt x="611261" y="3956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0C75E-764A-4CFE-A6DD-3D40A9033384}">
      <dsp:nvSpPr>
        <dsp:cNvPr id="0" name=""/>
        <dsp:cNvSpPr/>
      </dsp:nvSpPr>
      <dsp:spPr>
        <a:xfrm>
          <a:off x="4256339" y="1734547"/>
          <a:ext cx="611261" cy="918534"/>
        </a:xfrm>
        <a:custGeom>
          <a:avLst/>
          <a:gdLst/>
          <a:ahLst/>
          <a:cxnLst/>
          <a:rect l="0" t="0" r="0" b="0"/>
          <a:pathLst>
            <a:path>
              <a:moveTo>
                <a:pt x="0" y="918534"/>
              </a:moveTo>
              <a:lnTo>
                <a:pt x="305630" y="918534"/>
              </a:lnTo>
              <a:lnTo>
                <a:pt x="305630" y="0"/>
              </a:lnTo>
              <a:lnTo>
                <a:pt x="61126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B98D70-DDD5-4731-8735-3ADCB2498357}">
      <dsp:nvSpPr>
        <dsp:cNvPr id="0" name=""/>
        <dsp:cNvSpPr/>
      </dsp:nvSpPr>
      <dsp:spPr>
        <a:xfrm>
          <a:off x="4256339" y="444660"/>
          <a:ext cx="611261" cy="2208421"/>
        </a:xfrm>
        <a:custGeom>
          <a:avLst/>
          <a:gdLst/>
          <a:ahLst/>
          <a:cxnLst/>
          <a:rect l="0" t="0" r="0" b="0"/>
          <a:pathLst>
            <a:path>
              <a:moveTo>
                <a:pt x="0" y="2208421"/>
              </a:moveTo>
              <a:lnTo>
                <a:pt x="305630" y="2208421"/>
              </a:lnTo>
              <a:lnTo>
                <a:pt x="305630" y="0"/>
              </a:lnTo>
              <a:lnTo>
                <a:pt x="61126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E7DA41-76D8-43B2-963D-2F8DF857ABDB}">
      <dsp:nvSpPr>
        <dsp:cNvPr id="0" name=""/>
        <dsp:cNvSpPr/>
      </dsp:nvSpPr>
      <dsp:spPr>
        <a:xfrm>
          <a:off x="1200032" y="2186995"/>
          <a:ext cx="3056307" cy="932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bg1"/>
              </a:solidFill>
              <a:latin typeface="Times New Roman" panose="02020603050405020304" pitchFamily="18" charset="0"/>
              <a:cs typeface="Times New Roman" panose="02020603050405020304" pitchFamily="18" charset="0"/>
            </a:rPr>
            <a:t>Các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yếu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tố</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đảm</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bảo</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1200032" y="2186995"/>
        <a:ext cx="3056307" cy="932173"/>
      </dsp:txXfrm>
    </dsp:sp>
    <dsp:sp modelId="{AC9F3C09-C3F0-44F0-B591-73C81F86595E}">
      <dsp:nvSpPr>
        <dsp:cNvPr id="0" name=""/>
        <dsp:cNvSpPr/>
      </dsp:nvSpPr>
      <dsp:spPr>
        <a:xfrm>
          <a:off x="4867601" y="2898"/>
          <a:ext cx="3103527" cy="8835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bg1"/>
              </a:solidFill>
              <a:latin typeface="Times New Roman" panose="02020603050405020304" pitchFamily="18" charset="0"/>
              <a:cs typeface="Times New Roman" panose="02020603050405020304" pitchFamily="18" charset="0"/>
            </a:rPr>
            <a:t>Tạo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không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khí</a:t>
          </a:r>
          <a:r>
            <a:rPr lang="en-US" sz="2400" b="1" kern="1200" dirty="0">
              <a:solidFill>
                <a:schemeClr val="bg1"/>
              </a:solidFill>
              <a:latin typeface="Times New Roman" panose="02020603050405020304" pitchFamily="18" charset="0"/>
              <a:cs typeface="Times New Roman" panose="02020603050405020304" pitchFamily="18" charset="0"/>
            </a:rPr>
            <a:t> an </a:t>
          </a:r>
          <a:r>
            <a:rPr lang="en-US" sz="2400" b="1" kern="1200" dirty="0" err="1">
              <a:solidFill>
                <a:schemeClr val="bg1"/>
              </a:solidFill>
              <a:latin typeface="Times New Roman" panose="02020603050405020304" pitchFamily="18" charset="0"/>
              <a:cs typeface="Times New Roman" panose="02020603050405020304" pitchFamily="18" charset="0"/>
            </a:rPr>
            <a:t>toàn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thân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thiện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quan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tâm</a:t>
          </a:r>
          <a:r>
            <a:rPr lang="en-US" sz="2400" b="1" kern="1200" dirty="0">
              <a:solidFill>
                <a:schemeClr val="bg1"/>
              </a:solidFill>
              <a:latin typeface="Times New Roman" panose="02020603050405020304" pitchFamily="18" charset="0"/>
              <a:cs typeface="Times New Roman" panose="02020603050405020304" pitchFamily="18" charset="0"/>
            </a:rPr>
            <a:t> </a:t>
          </a:r>
        </a:p>
      </dsp:txBody>
      <dsp:txXfrm>
        <a:off x="4867601" y="2898"/>
        <a:ext cx="3103527" cy="883523"/>
      </dsp:txXfrm>
    </dsp:sp>
    <dsp:sp modelId="{44EDB2DC-4BE8-49AB-A48C-663486E53C9F}">
      <dsp:nvSpPr>
        <dsp:cNvPr id="0" name=""/>
        <dsp:cNvSpPr/>
      </dsp:nvSpPr>
      <dsp:spPr>
        <a:xfrm>
          <a:off x="4867601" y="1268460"/>
          <a:ext cx="3056307" cy="932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bg1"/>
              </a:solidFill>
              <a:latin typeface="Times New Roman" panose="02020603050405020304" pitchFamily="18" charset="0"/>
              <a:cs typeface="Times New Roman" panose="02020603050405020304" pitchFamily="18" charset="0"/>
            </a:rPr>
            <a:t>Áp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dụng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kỷ</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luật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tích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cực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lớp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học</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4867601" y="1268460"/>
        <a:ext cx="3056307" cy="932173"/>
      </dsp:txXfrm>
    </dsp:sp>
    <dsp:sp modelId="{760D33B9-46E0-4D9F-935D-A3B31E26C4D5}">
      <dsp:nvSpPr>
        <dsp:cNvPr id="0" name=""/>
        <dsp:cNvSpPr/>
      </dsp:nvSpPr>
      <dsp:spPr>
        <a:xfrm>
          <a:off x="4867601" y="2582673"/>
          <a:ext cx="3056307" cy="9321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Times New Roman" panose="02020603050405020304" pitchFamily="18" charset="0"/>
              <a:cs typeface="Times New Roman" panose="02020603050405020304" pitchFamily="18" charset="0"/>
            </a:rPr>
            <a:t>GV </a:t>
          </a:r>
          <a:r>
            <a:rPr lang="en-US" sz="2400" b="1" kern="1200" dirty="0" err="1">
              <a:solidFill>
                <a:schemeClr val="bg1"/>
              </a:solidFill>
              <a:latin typeface="Times New Roman" panose="02020603050405020304" pitchFamily="18" charset="0"/>
              <a:cs typeface="Times New Roman" panose="02020603050405020304" pitchFamily="18" charset="0"/>
            </a:rPr>
            <a:t>đưa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ra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các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hướng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dẫn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cụ</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thể</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rõ</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ràng</a:t>
          </a:r>
          <a:r>
            <a:rPr lang="en-US" sz="2400" b="1" kern="1200" dirty="0">
              <a:solidFill>
                <a:schemeClr val="bg1"/>
              </a:solidFill>
              <a:latin typeface="Times New Roman" panose="02020603050405020304" pitchFamily="18" charset="0"/>
              <a:cs typeface="Times New Roman" panose="02020603050405020304" pitchFamily="18" charset="0"/>
            </a:rPr>
            <a:t>.</a:t>
          </a:r>
        </a:p>
      </dsp:txBody>
      <dsp:txXfrm>
        <a:off x="4867601" y="2582673"/>
        <a:ext cx="3056307" cy="932173"/>
      </dsp:txXfrm>
    </dsp:sp>
    <dsp:sp modelId="{41027322-8DDD-4DBF-A3F8-256C5B5B1CBB}">
      <dsp:nvSpPr>
        <dsp:cNvPr id="0" name=""/>
        <dsp:cNvSpPr/>
      </dsp:nvSpPr>
      <dsp:spPr>
        <a:xfrm>
          <a:off x="4867601" y="3896885"/>
          <a:ext cx="3056307" cy="1406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bg1"/>
              </a:solidFill>
              <a:latin typeface="Times New Roman" panose="02020603050405020304" pitchFamily="18" charset="0"/>
              <a:cs typeface="Times New Roman" panose="02020603050405020304" pitchFamily="18" charset="0"/>
            </a:rPr>
            <a:t>Quan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sát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bao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quát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cả</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lớp</a:t>
          </a:r>
          <a:endParaRPr lang="en-US" sz="2400" b="1" kern="1200" dirty="0">
            <a:solidFill>
              <a:schemeClr val="bg1"/>
            </a:solidFill>
            <a:latin typeface="Times New Roman" panose="02020603050405020304" pitchFamily="18" charset="0"/>
            <a:cs typeface="Times New Roman" panose="02020603050405020304" pitchFamily="18" charset="0"/>
          </a:endParaRPr>
        </a:p>
      </dsp:txBody>
      <dsp:txXfrm>
        <a:off x="4867601" y="3896885"/>
        <a:ext cx="3056307" cy="14063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5A5D1-27D4-443E-988B-BCFA192FB3D1}">
      <dsp:nvSpPr>
        <dsp:cNvPr id="0" name=""/>
        <dsp:cNvSpPr/>
      </dsp:nvSpPr>
      <dsp:spPr>
        <a:xfrm>
          <a:off x="4351577" y="2650544"/>
          <a:ext cx="812634" cy="1714825"/>
        </a:xfrm>
        <a:custGeom>
          <a:avLst/>
          <a:gdLst/>
          <a:ahLst/>
          <a:cxnLst/>
          <a:rect l="0" t="0" r="0" b="0"/>
          <a:pathLst>
            <a:path>
              <a:moveTo>
                <a:pt x="0" y="0"/>
              </a:moveTo>
              <a:lnTo>
                <a:pt x="406317" y="0"/>
              </a:lnTo>
              <a:lnTo>
                <a:pt x="406317" y="1714825"/>
              </a:lnTo>
              <a:lnTo>
                <a:pt x="812634" y="17148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0C75E-764A-4CFE-A6DD-3D40A9033384}">
      <dsp:nvSpPr>
        <dsp:cNvPr id="0" name=""/>
        <dsp:cNvSpPr/>
      </dsp:nvSpPr>
      <dsp:spPr>
        <a:xfrm>
          <a:off x="4351577" y="2302991"/>
          <a:ext cx="812634" cy="347552"/>
        </a:xfrm>
        <a:custGeom>
          <a:avLst/>
          <a:gdLst/>
          <a:ahLst/>
          <a:cxnLst/>
          <a:rect l="0" t="0" r="0" b="0"/>
          <a:pathLst>
            <a:path>
              <a:moveTo>
                <a:pt x="0" y="347552"/>
              </a:moveTo>
              <a:lnTo>
                <a:pt x="406317" y="347552"/>
              </a:lnTo>
              <a:lnTo>
                <a:pt x="406317" y="0"/>
              </a:lnTo>
              <a:lnTo>
                <a:pt x="81263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B98D70-DDD5-4731-8735-3ADCB2498357}">
      <dsp:nvSpPr>
        <dsp:cNvPr id="0" name=""/>
        <dsp:cNvSpPr/>
      </dsp:nvSpPr>
      <dsp:spPr>
        <a:xfrm>
          <a:off x="4351577" y="588165"/>
          <a:ext cx="812634" cy="2062378"/>
        </a:xfrm>
        <a:custGeom>
          <a:avLst/>
          <a:gdLst/>
          <a:ahLst/>
          <a:cxnLst/>
          <a:rect l="0" t="0" r="0" b="0"/>
          <a:pathLst>
            <a:path>
              <a:moveTo>
                <a:pt x="0" y="2062378"/>
              </a:moveTo>
              <a:lnTo>
                <a:pt x="406317" y="2062378"/>
              </a:lnTo>
              <a:lnTo>
                <a:pt x="406317" y="0"/>
              </a:lnTo>
              <a:lnTo>
                <a:pt x="81263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E7DA41-76D8-43B2-963D-2F8DF857ABDB}">
      <dsp:nvSpPr>
        <dsp:cNvPr id="0" name=""/>
        <dsp:cNvSpPr/>
      </dsp:nvSpPr>
      <dsp:spPr>
        <a:xfrm>
          <a:off x="288404" y="2030910"/>
          <a:ext cx="4063173" cy="1239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err="1">
              <a:solidFill>
                <a:schemeClr val="bg1"/>
              </a:solidFill>
              <a:latin typeface="Times New Roman" panose="02020603050405020304" pitchFamily="18" charset="0"/>
              <a:cs typeface="Times New Roman" panose="02020603050405020304" pitchFamily="18" charset="0"/>
            </a:rPr>
            <a:t>Các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yếu</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tố</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đảm</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bảo</a:t>
          </a:r>
          <a:endParaRPr lang="en-US" sz="2400" b="0" kern="1200" dirty="0">
            <a:solidFill>
              <a:schemeClr val="bg1"/>
            </a:solidFill>
            <a:latin typeface="Times New Roman" panose="02020603050405020304" pitchFamily="18" charset="0"/>
            <a:cs typeface="Times New Roman" panose="02020603050405020304" pitchFamily="18" charset="0"/>
          </a:endParaRPr>
        </a:p>
      </dsp:txBody>
      <dsp:txXfrm>
        <a:off x="288404" y="2030910"/>
        <a:ext cx="4063173" cy="1239267"/>
      </dsp:txXfrm>
    </dsp:sp>
    <dsp:sp modelId="{AC9F3C09-C3F0-44F0-B591-73C81F86595E}">
      <dsp:nvSpPr>
        <dsp:cNvPr id="0" name=""/>
        <dsp:cNvSpPr/>
      </dsp:nvSpPr>
      <dsp:spPr>
        <a:xfrm>
          <a:off x="5164212" y="870"/>
          <a:ext cx="4125949" cy="11745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err="1">
              <a:solidFill>
                <a:schemeClr val="bg1"/>
              </a:solidFill>
              <a:latin typeface="Times New Roman" panose="02020603050405020304" pitchFamily="18" charset="0"/>
              <a:cs typeface="Times New Roman" panose="02020603050405020304" pitchFamily="18" charset="0"/>
            </a:rPr>
            <a:t>Cung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cấp</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đầy</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đủ</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và</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phong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phú</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thiết</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bị</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dụng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cụ</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và</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tài</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liệu</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cho</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lớp</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học</a:t>
          </a:r>
          <a:r>
            <a:rPr lang="en-US" sz="2400" b="0" kern="1200" dirty="0">
              <a:solidFill>
                <a:schemeClr val="bg1"/>
              </a:solidFill>
              <a:latin typeface="Times New Roman" panose="02020603050405020304" pitchFamily="18" charset="0"/>
              <a:cs typeface="Times New Roman" panose="02020603050405020304" pitchFamily="18" charset="0"/>
            </a:rPr>
            <a:t>.</a:t>
          </a:r>
        </a:p>
      </dsp:txBody>
      <dsp:txXfrm>
        <a:off x="5164212" y="870"/>
        <a:ext cx="4125949" cy="1174590"/>
      </dsp:txXfrm>
    </dsp:sp>
    <dsp:sp modelId="{44EDB2DC-4BE8-49AB-A48C-663486E53C9F}">
      <dsp:nvSpPr>
        <dsp:cNvPr id="0" name=""/>
        <dsp:cNvSpPr/>
      </dsp:nvSpPr>
      <dsp:spPr>
        <a:xfrm>
          <a:off x="5164212" y="1683357"/>
          <a:ext cx="4063173" cy="1239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err="1">
              <a:solidFill>
                <a:schemeClr val="bg1"/>
              </a:solidFill>
              <a:latin typeface="Times New Roman" panose="02020603050405020304" pitchFamily="18" charset="0"/>
              <a:cs typeface="Times New Roman" panose="02020603050405020304" pitchFamily="18" charset="0"/>
            </a:rPr>
            <a:t>Trang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trí</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lớp</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học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bằng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tranh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ảnh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bảng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khẩu</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hiệu</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các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sản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phẩm</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mỹ</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thuật</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của</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học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sinh</a:t>
          </a:r>
          <a:endParaRPr lang="en-US" sz="2400" b="0" kern="1200" dirty="0">
            <a:solidFill>
              <a:schemeClr val="bg1"/>
            </a:solidFill>
            <a:latin typeface="Times New Roman" panose="02020603050405020304" pitchFamily="18" charset="0"/>
            <a:cs typeface="Times New Roman" panose="02020603050405020304" pitchFamily="18" charset="0"/>
          </a:endParaRPr>
        </a:p>
      </dsp:txBody>
      <dsp:txXfrm>
        <a:off x="5164212" y="1683357"/>
        <a:ext cx="4063173" cy="1239267"/>
      </dsp:txXfrm>
    </dsp:sp>
    <dsp:sp modelId="{41027322-8DDD-4DBF-A3F8-256C5B5B1CBB}">
      <dsp:nvSpPr>
        <dsp:cNvPr id="0" name=""/>
        <dsp:cNvSpPr/>
      </dsp:nvSpPr>
      <dsp:spPr>
        <a:xfrm>
          <a:off x="5164212" y="3430522"/>
          <a:ext cx="4063173" cy="18696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err="1">
              <a:solidFill>
                <a:schemeClr val="bg1"/>
              </a:solidFill>
              <a:latin typeface="Times New Roman" panose="02020603050405020304" pitchFamily="18" charset="0"/>
              <a:cs typeface="Times New Roman" panose="02020603050405020304" pitchFamily="18" charset="0"/>
            </a:rPr>
            <a:t>Suy</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nghĩ</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về</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vị</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trí</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mục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đích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phù</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hợp</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với</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việc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học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đang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diễn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ra</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trong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lớp</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học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của</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bạn</a:t>
          </a:r>
          <a:r>
            <a:rPr lang="en-US" sz="2400" b="0" kern="1200" dirty="0">
              <a:solidFill>
                <a:schemeClr val="bg1"/>
              </a:solidFill>
              <a:latin typeface="Times New Roman" panose="02020603050405020304" pitchFamily="18" charset="0"/>
              <a:cs typeface="Times New Roman" panose="02020603050405020304" pitchFamily="18" charset="0"/>
            </a:rPr>
            <a:t>. </a:t>
          </a:r>
        </a:p>
      </dsp:txBody>
      <dsp:txXfrm>
        <a:off x="5164212" y="3430522"/>
        <a:ext cx="4063173" cy="1869695"/>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E2F2B-01AA-40E4-972D-80DA999418FF}" type="datetimeFigureOut">
              <a:rPr lang="x-none" smtClean="0"/>
              <a:t>4/29/2022</a:t>
            </a:fld>
            <a:endParaRPr lang="x-none"/>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D11B7-68D9-49E2-A12C-96C31718EC28}" type="slidenum">
              <a:rPr lang="x-none" smtClean="0"/>
              <a:t>‹#›</a:t>
            </a:fld>
            <a:endParaRPr lang="x-none"/>
          </a:p>
        </p:txBody>
      </p:sp>
    </p:spTree>
    <p:extLst>
      <p:ext uri="{BB962C8B-B14F-4D97-AF65-F5344CB8AC3E}">
        <p14:creationId xmlns:p14="http://schemas.microsoft.com/office/powerpoint/2010/main" val="769215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42E044-C0D8-4976-AEC5-556CFBC7AD57}"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3235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E044-C0D8-4976-AEC5-556CFBC7AD57}" type="slidenum">
              <a:rPr lang="en-GB" smtClean="0"/>
              <a:t>20</a:t>
            </a:fld>
            <a:endParaRPr lang="en-GB"/>
          </a:p>
        </p:txBody>
      </p:sp>
    </p:spTree>
    <p:extLst>
      <p:ext uri="{BB962C8B-B14F-4D97-AF65-F5344CB8AC3E}">
        <p14:creationId xmlns:p14="http://schemas.microsoft.com/office/powerpoint/2010/main" val="228284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e81d50b65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ee81d50b6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8bc09dc31_2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f8bc09dc31_2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Trong tài liệu Hướng dẫn về HTQC, chúng ta đã xác định 4 nguyên tắc cần thiết khi GV áp dụng HTQC trong lớp học. Thay vì chỉ trình chiếu và giới thiệu từng nguyên tắc về HTQC, chúng ta sẽ áp dụng 1 phương pháp học tập mang tính hợp tác để cùng khám phá nội dung của những nguyên tắc này</a:t>
            </a:r>
            <a:endParaRPr dirty="0"/>
          </a:p>
        </p:txBody>
      </p:sp>
      <p:sp>
        <p:nvSpPr>
          <p:cNvPr id="136" name="Google Shape;136;gf8bc09dc31_2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8bc09dc31_2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f8bc09dc31_2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Trong tài liệu Hướng dẫn về HTQC, chúng ta đã xác định 4 nguyên tắc cần thiết khi GV áp dụng HTQC trong lớp học. Thay vì chỉ trình chiếu và giới thiệu từng nguyên tắc về HTQC, chúng ta sẽ áp dụng 1 phương pháp học tập mang tính hợp tác để cùng khám phá nội dung của những nguyên tắc này</a:t>
            </a:r>
            <a:endParaRPr dirty="0"/>
          </a:p>
        </p:txBody>
      </p:sp>
      <p:sp>
        <p:nvSpPr>
          <p:cNvPr id="136" name="Google Shape;136;gf8bc09dc31_2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425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8bc09dc31_2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f8bc09dc31_2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Trong tài liệu Hướng dẫn về HTQC, chúng ta đã xác định 4 nguyên tắc cần thiết khi GV áp dụng HTQC trong lớp học. Thay vì chỉ trình chiếu và giới thiệu từng nguyên tắc về HTQC, chúng ta sẽ áp dụng 1 phương pháp học tập mang tính hợp tác để cùng khám phá nội dung của những nguyên tắc này</a:t>
            </a:r>
            <a:endParaRPr dirty="0"/>
          </a:p>
        </p:txBody>
      </p:sp>
      <p:sp>
        <p:nvSpPr>
          <p:cNvPr id="136" name="Google Shape;136;gf8bc09dc31_2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47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8bc09dc31_2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f8bc09dc31_2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Trong tài liệu Hướng dẫn về HTQC, chúng ta đã xác định 4 nguyên tắc cần thiết khi GV áp dụng HTQC trong lớp học. Thay vì chỉ trình chiếu và giới thiệu từng nguyên tắc về HTQC, chúng ta sẽ áp dụng 1 phương pháp học tập mang tính hợp tác để cùng khám phá nội dung của những nguyên tắc này</a:t>
            </a:r>
            <a:endParaRPr dirty="0"/>
          </a:p>
        </p:txBody>
      </p:sp>
      <p:sp>
        <p:nvSpPr>
          <p:cNvPr id="136" name="Google Shape;136;gf8bc09dc31_2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789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8bc09dc31_2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f8bc09dc31_2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Trong tài liệu Hướng dẫn về HTQC, chúng ta đã xác định 4 nguyên tắc cần thiết khi GV áp dụng HTQC trong lớp học. Thay vì chỉ trình chiếu và giới thiệu từng nguyên tắc về HTQC, chúng ta sẽ áp dụng 1 phương pháp học tập mang tính hợp tác để cùng khám phá nội dung của những nguyên tắc này</a:t>
            </a:r>
            <a:endParaRPr dirty="0"/>
          </a:p>
        </p:txBody>
      </p:sp>
      <p:sp>
        <p:nvSpPr>
          <p:cNvPr id="136" name="Google Shape;136;gf8bc09dc31_2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98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46104-4E22-4AE8-8DE3-107496D803D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20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882F9D-2D93-43CF-83B6-19F70B3B2D53}" type="slidenum">
              <a:rPr lang="en-US" smtClean="0"/>
              <a:t>3</a:t>
            </a:fld>
            <a:endParaRPr lang="en-US"/>
          </a:p>
        </p:txBody>
      </p:sp>
    </p:spTree>
    <p:extLst>
      <p:ext uri="{BB962C8B-B14F-4D97-AF65-F5344CB8AC3E}">
        <p14:creationId xmlns:p14="http://schemas.microsoft.com/office/powerpoint/2010/main" val="34946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Knowing what you know about LtP now, let’s have a look at the definition of LtP which we use in iPLAY:</a:t>
            </a:r>
          </a:p>
          <a:p>
            <a:r>
              <a:rPr lang="en-US"/>
              <a:t>Learning through play is</a:t>
            </a:r>
          </a:p>
          <a:p>
            <a:pPr marL="228600" indent="-228600">
              <a:buAutoNum type="arabicParenR"/>
            </a:pPr>
            <a:r>
              <a:rPr lang="en-US"/>
              <a:t>An educational approach</a:t>
            </a:r>
          </a:p>
          <a:p>
            <a:pPr marL="228600" indent="-228600">
              <a:buAutoNum type="arabicParenR"/>
            </a:pPr>
            <a:r>
              <a:rPr lang="en-US"/>
              <a:t>In which children can explore, experiment, discover and solve problems</a:t>
            </a:r>
          </a:p>
          <a:p>
            <a:pPr marL="228600" indent="-228600">
              <a:buAutoNum type="arabicParenR"/>
            </a:pPr>
            <a:r>
              <a:rPr lang="en-US"/>
              <a:t>In a playful environment</a:t>
            </a:r>
          </a:p>
          <a:p>
            <a:pPr marL="228600" indent="-228600">
              <a:buAutoNum type="arabicParenR"/>
            </a:pPr>
            <a:r>
              <a:rPr lang="en-US"/>
              <a:t>With intentional learning goals, set by the teacher</a:t>
            </a:r>
          </a:p>
          <a:p>
            <a:pPr marL="228600" indent="-228600">
              <a:buAutoNum type="arabicParenR"/>
            </a:pPr>
            <a:r>
              <a:rPr lang="en-US"/>
              <a:t>To foster student autonomy</a:t>
            </a:r>
            <a:endParaRPr lang="en-GB"/>
          </a:p>
          <a:p>
            <a:pPr marL="228600" indent="-228600">
              <a:buAutoNum type="arabicParenR"/>
            </a:pPr>
            <a:r>
              <a:rPr lang="en-GB"/>
              <a:t>And therefore improve the student’s learning outcomes.</a:t>
            </a:r>
            <a:endParaRPr lang="en-US"/>
          </a:p>
        </p:txBody>
      </p:sp>
      <p:sp>
        <p:nvSpPr>
          <p:cNvPr id="4" name="Slide Number Placeholder 3"/>
          <p:cNvSpPr>
            <a:spLocks noGrp="1"/>
          </p:cNvSpPr>
          <p:nvPr>
            <p:ph type="sldNum" sz="quarter" idx="5"/>
          </p:nvPr>
        </p:nvSpPr>
        <p:spPr/>
        <p:txBody>
          <a:bodyPr/>
          <a:lstStyle/>
          <a:p>
            <a:fld id="{8742E044-C0D8-4976-AEC5-556CFBC7AD57}" type="slidenum">
              <a:rPr lang="en-GB" smtClean="0"/>
              <a:t>4</a:t>
            </a:fld>
            <a:endParaRPr lang="en-GB"/>
          </a:p>
        </p:txBody>
      </p:sp>
    </p:spTree>
    <p:extLst>
      <p:ext uri="{BB962C8B-B14F-4D97-AF65-F5344CB8AC3E}">
        <p14:creationId xmlns:p14="http://schemas.microsoft.com/office/powerpoint/2010/main" val="1749904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through play is an educational approach.</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0000"/>
                </a:solidFill>
                <a:effectLst/>
                <a:latin typeface="Calibri" panose="020F0502020204030204" pitchFamily="34" charset="0"/>
                <a:ea typeface="Times New Roman" panose="02020603050405020304" pitchFamily="18" charset="0"/>
              </a:rPr>
              <a:t>A strategy or method employed by teachers and systems to influence learning in others. It applies to the interaction between teachers and learners and aspects of the learning environment. In our guide, and our conversations here, we can use ‘approach’, ‘strategy’, and ‘method’ interchangeably.</a:t>
            </a:r>
            <a:endParaRPr lang="en-US"/>
          </a:p>
        </p:txBody>
      </p:sp>
      <p:sp>
        <p:nvSpPr>
          <p:cNvPr id="4" name="Slide Number Placeholder 3"/>
          <p:cNvSpPr>
            <a:spLocks noGrp="1"/>
          </p:cNvSpPr>
          <p:nvPr>
            <p:ph type="sldNum" sz="quarter" idx="5"/>
          </p:nvPr>
        </p:nvSpPr>
        <p:spPr/>
        <p:txBody>
          <a:bodyPr/>
          <a:lstStyle/>
          <a:p>
            <a:fld id="{8742E044-C0D8-4976-AEC5-556CFBC7AD57}" type="slidenum">
              <a:rPr lang="en-GB" smtClean="0"/>
              <a:t>5</a:t>
            </a:fld>
            <a:endParaRPr lang="en-GB"/>
          </a:p>
        </p:txBody>
      </p:sp>
    </p:spTree>
    <p:extLst>
      <p:ext uri="{BB962C8B-B14F-4D97-AF65-F5344CB8AC3E}">
        <p14:creationId xmlns:p14="http://schemas.microsoft.com/office/powerpoint/2010/main" val="95158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In which children can explore, experiment, discover and solve problems.</a:t>
            </a:r>
          </a:p>
          <a:p>
            <a:pPr marL="0" indent="0">
              <a:buNone/>
            </a:pPr>
            <a:endParaRPr lang="en-US"/>
          </a:p>
          <a:p>
            <a:pPr marL="0" indent="0">
              <a:buNone/>
            </a:pPr>
            <a:r>
              <a:rPr lang="en-US"/>
              <a:t>Putting emphasis on children are active learners, children get to do things, they don’t only sit and listen. </a:t>
            </a:r>
          </a:p>
          <a:p>
            <a:pPr marL="0" indent="0">
              <a:buNone/>
            </a:pPr>
            <a:r>
              <a:rPr lang="en-US"/>
              <a:t>Each word is purposeful, idea is to give space to children to try and test and fail and learn. Traditional teaching usually puts the teacher in front of the classroom and has children passively listening. In LtP children get a very active role, and the teachers not only allows them to be active, but encourages them, and guides them. Very different teaching style!</a:t>
            </a:r>
          </a:p>
        </p:txBody>
      </p:sp>
      <p:sp>
        <p:nvSpPr>
          <p:cNvPr id="4" name="Slide Number Placeholder 3"/>
          <p:cNvSpPr>
            <a:spLocks noGrp="1"/>
          </p:cNvSpPr>
          <p:nvPr>
            <p:ph type="sldNum" sz="quarter" idx="5"/>
          </p:nvPr>
        </p:nvSpPr>
        <p:spPr/>
        <p:txBody>
          <a:bodyPr/>
          <a:lstStyle/>
          <a:p>
            <a:fld id="{8742E044-C0D8-4976-AEC5-556CFBC7AD57}" type="slidenum">
              <a:rPr lang="en-GB" smtClean="0"/>
              <a:t>6</a:t>
            </a:fld>
            <a:endParaRPr lang="en-GB"/>
          </a:p>
        </p:txBody>
      </p:sp>
    </p:spTree>
    <p:extLst>
      <p:ext uri="{BB962C8B-B14F-4D97-AF65-F5344CB8AC3E}">
        <p14:creationId xmlns:p14="http://schemas.microsoft.com/office/powerpoint/2010/main" val="315514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In a playful environment</a:t>
            </a:r>
          </a:p>
          <a:p>
            <a:pPr marL="0" indent="0">
              <a:buNone/>
            </a:pPr>
            <a:endParaRPr lang="en-US"/>
          </a:p>
          <a:p>
            <a:pPr marL="0" indent="0">
              <a:buNone/>
            </a:pPr>
            <a:r>
              <a:rPr lang="en-US"/>
              <a:t>The environment is the physical environment: classroom, school, and the mental environment (school culture, classroom management)</a:t>
            </a:r>
          </a:p>
        </p:txBody>
      </p:sp>
      <p:sp>
        <p:nvSpPr>
          <p:cNvPr id="4" name="Slide Number Placeholder 3"/>
          <p:cNvSpPr>
            <a:spLocks noGrp="1"/>
          </p:cNvSpPr>
          <p:nvPr>
            <p:ph type="sldNum" sz="quarter" idx="5"/>
          </p:nvPr>
        </p:nvSpPr>
        <p:spPr/>
        <p:txBody>
          <a:bodyPr/>
          <a:lstStyle/>
          <a:p>
            <a:fld id="{8742E044-C0D8-4976-AEC5-556CFBC7AD57}" type="slidenum">
              <a:rPr lang="en-GB" smtClean="0"/>
              <a:t>7</a:t>
            </a:fld>
            <a:endParaRPr lang="en-GB"/>
          </a:p>
        </p:txBody>
      </p:sp>
    </p:spTree>
    <p:extLst>
      <p:ext uri="{BB962C8B-B14F-4D97-AF65-F5344CB8AC3E}">
        <p14:creationId xmlns:p14="http://schemas.microsoft.com/office/powerpoint/2010/main" val="2429006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With intentional learning goals, set by the teacher</a:t>
            </a:r>
          </a:p>
          <a:p>
            <a:pPr marL="0" indent="0">
              <a:buNone/>
            </a:pPr>
            <a:endParaRPr lang="en-US"/>
          </a:p>
          <a:p>
            <a:pPr marL="0" indent="0">
              <a:buNone/>
            </a:pPr>
            <a:r>
              <a:rPr lang="en-US"/>
              <a:t>This is a very important piece of the definition. It’s not just playing, and hopefully learn something from it. Maybe it works, maybe not. </a:t>
            </a:r>
          </a:p>
          <a:p>
            <a:pPr marL="0" indent="0">
              <a:buNone/>
            </a:pPr>
            <a:r>
              <a:rPr lang="en-US"/>
              <a:t>No, here we are in a school, and we have clearly defined learning objectives that need to be met. So we always work in function of those learning goals, and teachers deliberately facilitate playful activities in a playful environment to allow playful but purposeful learning to happen. </a:t>
            </a:r>
          </a:p>
        </p:txBody>
      </p:sp>
      <p:sp>
        <p:nvSpPr>
          <p:cNvPr id="4" name="Slide Number Placeholder 3"/>
          <p:cNvSpPr>
            <a:spLocks noGrp="1"/>
          </p:cNvSpPr>
          <p:nvPr>
            <p:ph type="sldNum" sz="quarter" idx="5"/>
          </p:nvPr>
        </p:nvSpPr>
        <p:spPr/>
        <p:txBody>
          <a:bodyPr/>
          <a:lstStyle/>
          <a:p>
            <a:fld id="{8742E044-C0D8-4976-AEC5-556CFBC7AD57}" type="slidenum">
              <a:rPr lang="en-GB" smtClean="0"/>
              <a:t>8</a:t>
            </a:fld>
            <a:endParaRPr lang="en-GB"/>
          </a:p>
        </p:txBody>
      </p:sp>
    </p:spTree>
    <p:extLst>
      <p:ext uri="{BB962C8B-B14F-4D97-AF65-F5344CB8AC3E}">
        <p14:creationId xmlns:p14="http://schemas.microsoft.com/office/powerpoint/2010/main" val="3243169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To foster student autonomy</a:t>
            </a:r>
          </a:p>
          <a:p>
            <a:pPr marL="0" indent="0">
              <a:buNone/>
            </a:pPr>
            <a:endParaRPr lang="en-US"/>
          </a:p>
          <a:p>
            <a:pPr marL="0" indent="0">
              <a:buNone/>
            </a:pPr>
            <a:r>
              <a:rPr lang="en-US"/>
              <a:t>Child autonomy or student autonomy is an essential aspect of learning through play. Teachers need to make time and space and good activities to allow students to take ownership over the learning process. The teacher always stays in charge and is responsible, but within that setting, you can still give students ownership and choice, and opportunities to take initiative in their own learning. Examples include giving students a choice in the topic they are learning about or letting them choose a creative end product about a given topic (</a:t>
            </a:r>
            <a:r>
              <a:rPr lang="en-US" err="1"/>
              <a:t>cfr</a:t>
            </a:r>
            <a:r>
              <a:rPr lang="en-US"/>
              <a:t> learning about life in rural Vietnam: make a song or poem or story or… vs. learning about how to write a poem, and students can freely choose the topic).</a:t>
            </a:r>
            <a:endParaRPr lang="en-GB"/>
          </a:p>
        </p:txBody>
      </p:sp>
      <p:sp>
        <p:nvSpPr>
          <p:cNvPr id="4" name="Slide Number Placeholder 3"/>
          <p:cNvSpPr>
            <a:spLocks noGrp="1"/>
          </p:cNvSpPr>
          <p:nvPr>
            <p:ph type="sldNum" sz="quarter" idx="5"/>
          </p:nvPr>
        </p:nvSpPr>
        <p:spPr/>
        <p:txBody>
          <a:bodyPr/>
          <a:lstStyle/>
          <a:p>
            <a:fld id="{8742E044-C0D8-4976-AEC5-556CFBC7AD57}" type="slidenum">
              <a:rPr lang="en-GB" smtClean="0"/>
              <a:t>9</a:t>
            </a:fld>
            <a:endParaRPr lang="en-GB"/>
          </a:p>
        </p:txBody>
      </p:sp>
    </p:spTree>
    <p:extLst>
      <p:ext uri="{BB962C8B-B14F-4D97-AF65-F5344CB8AC3E}">
        <p14:creationId xmlns:p14="http://schemas.microsoft.com/office/powerpoint/2010/main" val="287093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And therefore, improve the student’s learning outcomes.</a:t>
            </a:r>
          </a:p>
          <a:p>
            <a:pPr marL="0" indent="0">
              <a:buNone/>
            </a:pPr>
            <a:endParaRPr lang="en-GB"/>
          </a:p>
          <a:p>
            <a:pPr marL="0" indent="0">
              <a:buNone/>
            </a:pPr>
            <a:r>
              <a:rPr lang="en-GB"/>
              <a:t>This is the ultimate goal of course, and this is evidence based. There are numerous studies available to back this up. Learning through Play is a very natural way for children to learn, it’s not perceived as a task or a chore to do, but as something they intrinsically want to do. We define learning outcomes in a broad, holistic way, as we’ll see later in more detail. This means we still value the academic, cognitive development of children, but we also acknowledge the importance of social, emotional, physical and creative development of children. </a:t>
            </a:r>
          </a:p>
          <a:p>
            <a:pPr marL="0" indent="0">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Yu Gothic Light" panose="020B0300000000000000" pitchFamily="34" charset="-128"/>
              </a:rPr>
              <a:t>Understanding of what “play” really means. It’s not just games, we use a very broad interpretation of the word. Now, let’s have a closer look at what learning through play really means, and what it’s characteristics are.</a:t>
            </a:r>
            <a:endParaRPr lang="en-GB" sz="1800">
              <a:effectLst/>
              <a:latin typeface="Times New Roman" panose="02020603050405020304" pitchFamily="18" charset="0"/>
              <a:ea typeface="Times New Roman" panose="02020603050405020304" pitchFamily="18" charset="0"/>
            </a:endParaRPr>
          </a:p>
          <a:p>
            <a:pPr marL="0" indent="0">
              <a:buNone/>
            </a:pPr>
            <a:endParaRPr lang="en-US"/>
          </a:p>
        </p:txBody>
      </p:sp>
      <p:sp>
        <p:nvSpPr>
          <p:cNvPr id="4" name="Slide Number Placeholder 3"/>
          <p:cNvSpPr>
            <a:spLocks noGrp="1"/>
          </p:cNvSpPr>
          <p:nvPr>
            <p:ph type="sldNum" sz="quarter" idx="5"/>
          </p:nvPr>
        </p:nvSpPr>
        <p:spPr/>
        <p:txBody>
          <a:bodyPr/>
          <a:lstStyle/>
          <a:p>
            <a:fld id="{8742E044-C0D8-4976-AEC5-556CFBC7AD57}" type="slidenum">
              <a:rPr lang="en-GB" smtClean="0"/>
              <a:t>10</a:t>
            </a:fld>
            <a:endParaRPr lang="en-GB"/>
          </a:p>
        </p:txBody>
      </p:sp>
    </p:spTree>
    <p:extLst>
      <p:ext uri="{BB962C8B-B14F-4D97-AF65-F5344CB8AC3E}">
        <p14:creationId xmlns:p14="http://schemas.microsoft.com/office/powerpoint/2010/main" val="557952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BFB0C-D81A-4860-A0BD-5F9EFB8B0A8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x-none"/>
          </a:p>
        </p:txBody>
      </p:sp>
      <p:sp>
        <p:nvSpPr>
          <p:cNvPr id="3" name="Tiêu đề phụ 2">
            <a:extLst>
              <a:ext uri="{FF2B5EF4-FFF2-40B4-BE49-F238E27FC236}">
                <a16:creationId xmlns:a16="http://schemas.microsoft.com/office/drawing/2014/main" id="{0D11E8AD-6ECB-4696-9D53-993A499365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x-none"/>
          </a:p>
        </p:txBody>
      </p:sp>
      <p:sp>
        <p:nvSpPr>
          <p:cNvPr id="4" name="Chỗ dành sẵn cho Ngày tháng 3">
            <a:extLst>
              <a:ext uri="{FF2B5EF4-FFF2-40B4-BE49-F238E27FC236}">
                <a16:creationId xmlns:a16="http://schemas.microsoft.com/office/drawing/2014/main" id="{441426BE-D6C5-4F8C-853E-B16316C73441}"/>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5" name="Chỗ dành sẵn cho Chân trang 4">
            <a:extLst>
              <a:ext uri="{FF2B5EF4-FFF2-40B4-BE49-F238E27FC236}">
                <a16:creationId xmlns:a16="http://schemas.microsoft.com/office/drawing/2014/main" id="{5F4C9277-2A01-4428-9B39-86AA3E0387C6}"/>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B1BBF0C3-5397-4582-B8D8-3BE1D6237D49}"/>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1695433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953F97-5F3E-4761-AED6-CCC662561814}"/>
              </a:ext>
            </a:extLst>
          </p:cNvPr>
          <p:cNvSpPr>
            <a:spLocks noGrp="1"/>
          </p:cNvSpPr>
          <p:nvPr>
            <p:ph type="title"/>
          </p:nvPr>
        </p:nvSpPr>
        <p:spPr/>
        <p:txBody>
          <a:bodyPr/>
          <a:lstStyle/>
          <a:p>
            <a:r>
              <a:rPr lang="vi-VN"/>
              <a:t>Bấm để sửa kiểu tiêu đề Bản cái</a:t>
            </a:r>
            <a:endParaRPr lang="x-none"/>
          </a:p>
        </p:txBody>
      </p:sp>
      <p:sp>
        <p:nvSpPr>
          <p:cNvPr id="3" name="Chỗ dành sẵn cho Văn bản Dọc 2">
            <a:extLst>
              <a:ext uri="{FF2B5EF4-FFF2-40B4-BE49-F238E27FC236}">
                <a16:creationId xmlns:a16="http://schemas.microsoft.com/office/drawing/2014/main" id="{874C7C79-EFE3-4E7C-BF86-6987A4327D0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4" name="Chỗ dành sẵn cho Ngày tháng 3">
            <a:extLst>
              <a:ext uri="{FF2B5EF4-FFF2-40B4-BE49-F238E27FC236}">
                <a16:creationId xmlns:a16="http://schemas.microsoft.com/office/drawing/2014/main" id="{E4DE93E4-7B77-47DD-A35D-C4206930CE8A}"/>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5" name="Chỗ dành sẵn cho Chân trang 4">
            <a:extLst>
              <a:ext uri="{FF2B5EF4-FFF2-40B4-BE49-F238E27FC236}">
                <a16:creationId xmlns:a16="http://schemas.microsoft.com/office/drawing/2014/main" id="{A7B5DE46-F54B-4D2B-AA34-B9609B1B65A9}"/>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CA367380-5F8E-4C55-BD74-9B851416BB62}"/>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124125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5280AA7-C7FE-43FB-8D41-6B9F33DC2E4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x-none"/>
          </a:p>
        </p:txBody>
      </p:sp>
      <p:sp>
        <p:nvSpPr>
          <p:cNvPr id="3" name="Chỗ dành sẵn cho Văn bản Dọc 2">
            <a:extLst>
              <a:ext uri="{FF2B5EF4-FFF2-40B4-BE49-F238E27FC236}">
                <a16:creationId xmlns:a16="http://schemas.microsoft.com/office/drawing/2014/main" id="{DF3B3E82-66EE-488B-8A97-B190B8F0BAA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4" name="Chỗ dành sẵn cho Ngày tháng 3">
            <a:extLst>
              <a:ext uri="{FF2B5EF4-FFF2-40B4-BE49-F238E27FC236}">
                <a16:creationId xmlns:a16="http://schemas.microsoft.com/office/drawing/2014/main" id="{9492FF7A-91B8-48CA-944C-CC7C16E6286C}"/>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5" name="Chỗ dành sẵn cho Chân trang 4">
            <a:extLst>
              <a:ext uri="{FF2B5EF4-FFF2-40B4-BE49-F238E27FC236}">
                <a16:creationId xmlns:a16="http://schemas.microsoft.com/office/drawing/2014/main" id="{769722F4-9535-4D0F-9BE8-8DA7494C6D99}"/>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235589ED-D76F-4B11-91A9-61612D6503A6}"/>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3643676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out picture">
    <p:spTree>
      <p:nvGrpSpPr>
        <p:cNvPr id="1" name=""/>
        <p:cNvGrpSpPr/>
        <p:nvPr/>
      </p:nvGrpSpPr>
      <p:grpSpPr>
        <a:xfrm>
          <a:off x="0" y="0"/>
          <a:ext cx="0" cy="0"/>
          <a:chOff x="0" y="0"/>
          <a:chExt cx="0" cy="0"/>
        </a:xfrm>
      </p:grpSpPr>
      <p:sp>
        <p:nvSpPr>
          <p:cNvPr id="8" name="Rectangle 7"/>
          <p:cNvSpPr/>
          <p:nvPr userDrawn="1"/>
        </p:nvSpPr>
        <p:spPr>
          <a:xfrm>
            <a:off x="0" y="2006353"/>
            <a:ext cx="12214207" cy="4851648"/>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descr="Logo, company name&#10;&#10;Description automatically generated">
            <a:extLst>
              <a:ext uri="{FF2B5EF4-FFF2-40B4-BE49-F238E27FC236}">
                <a16:creationId xmlns:a16="http://schemas.microsoft.com/office/drawing/2014/main" id="{C7BFFAC5-63AA-4FF4-B6A9-E87BE950C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2891" y="324178"/>
            <a:ext cx="4209030" cy="1406968"/>
          </a:xfrm>
          <a:prstGeom prst="rect">
            <a:avLst/>
          </a:prstGeom>
        </p:spPr>
      </p:pic>
      <p:sp>
        <p:nvSpPr>
          <p:cNvPr id="13" name="Text Placeholder 2">
            <a:extLst>
              <a:ext uri="{FF2B5EF4-FFF2-40B4-BE49-F238E27FC236}">
                <a16:creationId xmlns:a16="http://schemas.microsoft.com/office/drawing/2014/main" id="{49C798B0-2310-44F8-8FB3-501E23F0A340}"/>
              </a:ext>
            </a:extLst>
          </p:cNvPr>
          <p:cNvSpPr>
            <a:spLocks noGrp="1"/>
          </p:cNvSpPr>
          <p:nvPr>
            <p:ph type="body" idx="10" hasCustomPrompt="1"/>
          </p:nvPr>
        </p:nvSpPr>
        <p:spPr>
          <a:xfrm>
            <a:off x="831850" y="4542348"/>
            <a:ext cx="10515600" cy="1603374"/>
          </a:xfrm>
        </p:spPr>
        <p:txBody>
          <a:bodyPr anchor="t">
            <a:normAutofit/>
          </a:bodyPr>
          <a:lstStyle>
            <a:lvl1pPr marL="0" indent="0" algn="ctr">
              <a:buNone/>
              <a:defRPr sz="4000" i="1">
                <a:solidFill>
                  <a:schemeClr val="bg1"/>
                </a:solidFill>
                <a:effectLst/>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824867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with pictur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113" y="0"/>
            <a:ext cx="12214226" cy="5436703"/>
          </a:xfrm>
        </p:spPr>
        <p:txBody>
          <a:bodyPr/>
          <a:lstStyle>
            <a:lvl1pPr marL="0" indent="0">
              <a:buNone/>
              <a:defRPr baseline="0">
                <a:latin typeface="Myriad Pro" panose="020B0503030403020204" pitchFamily="34" charset="0"/>
              </a:defRPr>
            </a:lvl1pPr>
          </a:lstStyle>
          <a:p>
            <a:r>
              <a:rPr lang="en-US"/>
              <a:t>Click icon to add picture</a:t>
            </a:r>
            <a:endParaRPr lang="nl-BE"/>
          </a:p>
        </p:txBody>
      </p:sp>
      <p:sp>
        <p:nvSpPr>
          <p:cNvPr id="8" name="Rectangle 7"/>
          <p:cNvSpPr/>
          <p:nvPr userDrawn="1"/>
        </p:nvSpPr>
        <p:spPr>
          <a:xfrm>
            <a:off x="0" y="5436703"/>
            <a:ext cx="12214207" cy="1421297"/>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le 1"/>
          <p:cNvSpPr>
            <a:spLocks noGrp="1"/>
          </p:cNvSpPr>
          <p:nvPr>
            <p:ph type="ctrTitle"/>
          </p:nvPr>
        </p:nvSpPr>
        <p:spPr>
          <a:xfrm>
            <a:off x="281353" y="6051302"/>
            <a:ext cx="11517193" cy="762001"/>
          </a:xfrm>
        </p:spPr>
        <p:txBody>
          <a:bodyPr anchor="t" anchorCtr="0">
            <a:normAutofit/>
          </a:bodyPr>
          <a:lstStyle>
            <a:lvl1pPr algn="r">
              <a:defRPr sz="4800" b="1">
                <a:solidFill>
                  <a:schemeClr val="bg1"/>
                </a:solidFill>
                <a:effectLst/>
                <a:latin typeface="Myriad Pro" panose="020B0503030403020204" pitchFamily="34" charset="0"/>
                <a:cs typeface="Arial" panose="020B0604020202020204" pitchFamily="34" charset="0"/>
              </a:defRPr>
            </a:lvl1pPr>
          </a:lstStyle>
          <a:p>
            <a:r>
              <a:rPr lang="en-US"/>
              <a:t>Click to edit Master title style</a:t>
            </a:r>
            <a:endParaRPr lang="nl-BE"/>
          </a:p>
        </p:txBody>
      </p:sp>
      <p:sp>
        <p:nvSpPr>
          <p:cNvPr id="10" name="Subtitle 2"/>
          <p:cNvSpPr>
            <a:spLocks noGrp="1"/>
          </p:cNvSpPr>
          <p:nvPr>
            <p:ph type="subTitle" idx="1"/>
          </p:nvPr>
        </p:nvSpPr>
        <p:spPr>
          <a:xfrm>
            <a:off x="2655544" y="5604836"/>
            <a:ext cx="9144000" cy="428624"/>
          </a:xfrm>
        </p:spPr>
        <p:txBody>
          <a:bodyPr>
            <a:noAutofit/>
          </a:bodyPr>
          <a:lstStyle>
            <a:lvl1pPr marL="0" indent="0" algn="r">
              <a:buNone/>
              <a:defRPr sz="3400" i="1">
                <a:solidFill>
                  <a:schemeClr val="bg1"/>
                </a:solidFill>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Tree>
    <p:extLst>
      <p:ext uri="{BB962C8B-B14F-4D97-AF65-F5344CB8AC3E}">
        <p14:creationId xmlns:p14="http://schemas.microsoft.com/office/powerpoint/2010/main" val="3397951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369264" y="213817"/>
            <a:ext cx="8597182" cy="642735"/>
          </a:xfrm>
        </p:spPr>
        <p:txBody>
          <a:bodyPr anchor="ctr" anchorCtr="0">
            <a:noAutofit/>
          </a:bodyPr>
          <a:lstStyle>
            <a:lvl1pPr marL="0" indent="0" algn="l">
              <a:buNone/>
              <a:defRPr sz="5000" b="0" i="1">
                <a:solidFill>
                  <a:schemeClr val="bg1"/>
                </a:solidFill>
                <a:effectLst>
                  <a:outerShdw blurRad="38100" dist="38100" dir="2700000" algn="tl">
                    <a:srgbClr val="000000">
                      <a:alpha val="43137"/>
                    </a:srgbClr>
                  </a:outerShdw>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3" name="Text Placeholder 12"/>
          <p:cNvSpPr>
            <a:spLocks noGrp="1"/>
          </p:cNvSpPr>
          <p:nvPr>
            <p:ph type="body" sz="quarter" idx="14"/>
          </p:nvPr>
        </p:nvSpPr>
        <p:spPr>
          <a:xfrm>
            <a:off x="395897" y="1404475"/>
            <a:ext cx="11367015" cy="335216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9243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with picture">
    <p:spTree>
      <p:nvGrpSpPr>
        <p:cNvPr id="1" name=""/>
        <p:cNvGrpSpPr/>
        <p:nvPr/>
      </p:nvGrpSpPr>
      <p:grpSpPr>
        <a:xfrm>
          <a:off x="0" y="0"/>
          <a:ext cx="0" cy="0"/>
          <a:chOff x="0" y="0"/>
          <a:chExt cx="0" cy="0"/>
        </a:xfrm>
      </p:grpSpPr>
      <p:sp>
        <p:nvSpPr>
          <p:cNvPr id="9" name="Rectangle 8"/>
          <p:cNvSpPr/>
          <p:nvPr userDrawn="1"/>
        </p:nvSpPr>
        <p:spPr>
          <a:xfrm>
            <a:off x="0" y="1"/>
            <a:ext cx="7723405" cy="6858000"/>
          </a:xfrm>
          <a:prstGeom prst="rect">
            <a:avLst/>
          </a:prstGeom>
          <a:solidFill>
            <a:srgbClr val="008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endParaRPr lang="en-US" sz="1350">
              <a:solidFill>
                <a:prstClr val="white"/>
              </a:solidFill>
              <a:latin typeface="Arial" panose="020B0604020202020204" pitchFamily="34" charset="0"/>
              <a:cs typeface="Arial" panose="020B0604020202020204" pitchFamily="34" charset="0"/>
            </a:endParaRPr>
          </a:p>
        </p:txBody>
      </p:sp>
      <p:sp>
        <p:nvSpPr>
          <p:cNvPr id="10" name="Subtitle 2"/>
          <p:cNvSpPr>
            <a:spLocks noGrp="1"/>
          </p:cNvSpPr>
          <p:nvPr>
            <p:ph type="subTitle" idx="13" hasCustomPrompt="1"/>
          </p:nvPr>
        </p:nvSpPr>
        <p:spPr>
          <a:xfrm>
            <a:off x="657472" y="5260601"/>
            <a:ext cx="7230687" cy="642735"/>
          </a:xfrm>
        </p:spPr>
        <p:txBody>
          <a:bodyPr anchor="t" anchorCtr="0">
            <a:noAutofit/>
          </a:bodyPr>
          <a:lstStyle>
            <a:lvl1pPr marL="0" indent="0" algn="l">
              <a:buNone/>
              <a:defRPr sz="3800" b="1" i="0">
                <a:solidFill>
                  <a:schemeClr val="bg1"/>
                </a:solidFill>
                <a:latin typeface="Myriad Pro" panose="020B0503030403020204" pitchFamily="34" charset="0"/>
                <a:ea typeface="Droid Serif" panose="02020600060500020200"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1" name="Title 1"/>
          <p:cNvSpPr>
            <a:spLocks noGrp="1"/>
          </p:cNvSpPr>
          <p:nvPr>
            <p:ph type="title" hasCustomPrompt="1"/>
          </p:nvPr>
        </p:nvSpPr>
        <p:spPr>
          <a:xfrm>
            <a:off x="667730" y="5852961"/>
            <a:ext cx="2004039" cy="804457"/>
          </a:xfrm>
        </p:spPr>
        <p:txBody>
          <a:bodyPr wrap="none" anchor="t" anchorCtr="0">
            <a:noAutofit/>
          </a:bodyPr>
          <a:lstStyle>
            <a:lvl1pPr>
              <a:defRPr sz="2800" b="0" i="1">
                <a:solidFill>
                  <a:schemeClr val="bg1"/>
                </a:solidFill>
              </a:defRPr>
            </a:lvl1pPr>
          </a:lstStyle>
          <a:p>
            <a:r>
              <a:rPr lang="en-US"/>
              <a:t>Function</a:t>
            </a:r>
            <a:endParaRPr lang="nl-BE"/>
          </a:p>
        </p:txBody>
      </p:sp>
      <p:sp>
        <p:nvSpPr>
          <p:cNvPr id="13" name="Text Placeholder 12"/>
          <p:cNvSpPr>
            <a:spLocks noGrp="1"/>
          </p:cNvSpPr>
          <p:nvPr>
            <p:ph type="body" sz="quarter" idx="14" hasCustomPrompt="1"/>
          </p:nvPr>
        </p:nvSpPr>
        <p:spPr>
          <a:xfrm>
            <a:off x="784738" y="639544"/>
            <a:ext cx="6460124" cy="4378597"/>
          </a:xfrm>
        </p:spPr>
        <p:txBody>
          <a:bodyPr>
            <a:normAutofit/>
          </a:bodyPr>
          <a:lstStyle>
            <a:lvl1pPr>
              <a:buNone/>
              <a:defRPr sz="3000" b="0" i="1">
                <a:solidFill>
                  <a:schemeClr val="bg1"/>
                </a:solidFill>
                <a:latin typeface="Myriad Pro" panose="020B0503030403020204" pitchFamily="34"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Quote</a:t>
            </a:r>
          </a:p>
        </p:txBody>
      </p:sp>
      <p:sp>
        <p:nvSpPr>
          <p:cNvPr id="14" name="Rectangle 13"/>
          <p:cNvSpPr>
            <a:spLocks/>
          </p:cNvSpPr>
          <p:nvPr userDrawn="1"/>
        </p:nvSpPr>
        <p:spPr>
          <a:xfrm>
            <a:off x="48639" y="138716"/>
            <a:ext cx="736099" cy="1446550"/>
          </a:xfrm>
          <a:prstGeom prst="rect">
            <a:avLst/>
          </a:prstGeom>
        </p:spPr>
        <p:txBody>
          <a:bodyPr wrap="none">
            <a:spAutoFit/>
          </a:bodyPr>
          <a:lstStyle/>
          <a:p>
            <a:pPr defTabSz="685800"/>
            <a:r>
              <a:rPr lang="en-US" sz="8800" b="1" i="1">
                <a:solidFill>
                  <a:prstClr val="white"/>
                </a:solidFill>
                <a:latin typeface="Droid Serif" panose="02020600060500020200" pitchFamily="18" charset="0"/>
                <a:ea typeface="Droid Serif" panose="02020600060500020200" pitchFamily="18" charset="0"/>
                <a:cs typeface="Droid Serif" panose="02020600060500020200" pitchFamily="18" charset="0"/>
              </a:rPr>
              <a:t>“</a:t>
            </a:r>
            <a:endParaRPr lang="en-US" sz="8800" i="1">
              <a:solidFill>
                <a:prstClr val="black"/>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ectangle 14"/>
          <p:cNvSpPr/>
          <p:nvPr userDrawn="1"/>
        </p:nvSpPr>
        <p:spPr>
          <a:xfrm>
            <a:off x="793251" y="5018141"/>
            <a:ext cx="758642" cy="5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Picture Placeholder 2"/>
          <p:cNvSpPr>
            <a:spLocks noGrp="1"/>
          </p:cNvSpPr>
          <p:nvPr>
            <p:ph type="pic" sz="quarter" idx="15"/>
          </p:nvPr>
        </p:nvSpPr>
        <p:spPr>
          <a:xfrm>
            <a:off x="7723188" y="0"/>
            <a:ext cx="4468812" cy="6858000"/>
          </a:xfrm>
        </p:spPr>
        <p:txBody>
          <a:bodyPr/>
          <a:lstStyle>
            <a:lvl1pPr>
              <a:buNone/>
              <a:defRPr/>
            </a:lvl1pPr>
          </a:lstStyle>
          <a:p>
            <a:r>
              <a:rPr lang="en-US"/>
              <a:t>Click icon to add picture</a:t>
            </a:r>
            <a:endParaRPr lang="nl-BE"/>
          </a:p>
        </p:txBody>
      </p:sp>
      <p:pic>
        <p:nvPicPr>
          <p:cNvPr id="12" name="Picture 11">
            <a:extLst>
              <a:ext uri="{FF2B5EF4-FFF2-40B4-BE49-F238E27FC236}">
                <a16:creationId xmlns:a16="http://schemas.microsoft.com/office/drawing/2014/main" id="{75A3BAB5-E364-4447-8349-DEE6CBEC5110}"/>
              </a:ext>
            </a:extLst>
          </p:cNvPr>
          <p:cNvPicPr>
            <a:picLocks noChangeAspect="1"/>
          </p:cNvPicPr>
          <p:nvPr userDrawn="1"/>
        </p:nvPicPr>
        <p:blipFill>
          <a:blip r:embed="rId2"/>
          <a:stretch>
            <a:fillRect/>
          </a:stretch>
        </p:blipFill>
        <p:spPr>
          <a:xfrm>
            <a:off x="4755769" y="5374928"/>
            <a:ext cx="2489093" cy="832869"/>
          </a:xfrm>
          <a:prstGeom prst="rect">
            <a:avLst/>
          </a:prstGeom>
        </p:spPr>
      </p:pic>
    </p:spTree>
    <p:extLst>
      <p:ext uri="{BB962C8B-B14F-4D97-AF65-F5344CB8AC3E}">
        <p14:creationId xmlns:p14="http://schemas.microsoft.com/office/powerpoint/2010/main" val="1803437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7"/>
        <p:cNvGrpSpPr/>
        <p:nvPr/>
      </p:nvGrpSpPr>
      <p:grpSpPr>
        <a:xfrm>
          <a:off x="0" y="0"/>
          <a:ext cx="0" cy="0"/>
          <a:chOff x="0" y="0"/>
          <a:chExt cx="0" cy="0"/>
        </a:xfrm>
      </p:grpSpPr>
      <p:sp>
        <p:nvSpPr>
          <p:cNvPr id="28" name="Google Shape;28;p6"/>
          <p:cNvSpPr/>
          <p:nvPr/>
        </p:nvSpPr>
        <p:spPr>
          <a:xfrm>
            <a:off x="0" y="1"/>
            <a:ext cx="12214208" cy="1063769"/>
          </a:xfrm>
          <a:prstGeom prst="rect">
            <a:avLst/>
          </a:prstGeom>
          <a:solidFill>
            <a:srgbClr val="007485"/>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865"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29" name="Google Shape;29;p6"/>
          <p:cNvPicPr preferRelativeResize="0"/>
          <p:nvPr/>
        </p:nvPicPr>
        <p:blipFill rotWithShape="1">
          <a:blip r:embed="rId2"/>
          <a:srcRect/>
          <a:stretch>
            <a:fillRect/>
          </a:stretch>
        </p:blipFill>
        <p:spPr>
          <a:xfrm>
            <a:off x="9472378" y="135586"/>
            <a:ext cx="2404185" cy="804457"/>
          </a:xfrm>
          <a:prstGeom prst="rect">
            <a:avLst/>
          </a:prstGeom>
          <a:noFill/>
          <a:ln>
            <a:noFill/>
          </a:ln>
        </p:spPr>
      </p:pic>
      <p:sp>
        <p:nvSpPr>
          <p:cNvPr id="30" name="Google Shape;30;p6"/>
          <p:cNvSpPr txBox="1">
            <a:spLocks noGrp="1"/>
          </p:cNvSpPr>
          <p:nvPr>
            <p:ph type="body" idx="1"/>
          </p:nvPr>
        </p:nvSpPr>
        <p:spPr>
          <a:xfrm>
            <a:off x="7759083" y="1413267"/>
            <a:ext cx="4117479" cy="5138453"/>
          </a:xfrm>
          <a:prstGeom prst="rect">
            <a:avLst/>
          </a:prstGeom>
          <a:noFill/>
          <a:ln>
            <a:noFill/>
          </a:ln>
        </p:spPr>
        <p:txBody>
          <a:bodyPr spcFirstLastPara="1" wrap="square" lIns="68575" tIns="34275" rIns="68575" bIns="34275" anchor="t" anchorCtr="0">
            <a:normAutofit/>
          </a:bodyPr>
          <a:lstStyle>
            <a:lvl1pPr marL="609600" lvl="0" indent="-304800" algn="l">
              <a:lnSpc>
                <a:spcPct val="90000"/>
              </a:lnSpc>
              <a:spcBef>
                <a:spcPts val="0"/>
              </a:spcBef>
              <a:spcAft>
                <a:spcPts val="0"/>
              </a:spcAft>
              <a:buClr>
                <a:srgbClr val="008F5C"/>
              </a:buClr>
              <a:buSzPts val="3800"/>
              <a:buNone/>
              <a:defRPr/>
            </a:lvl1pPr>
            <a:lvl2pPr marL="1219200" lvl="1" indent="-423545" algn="l">
              <a:lnSpc>
                <a:spcPct val="90000"/>
              </a:lnSpc>
              <a:spcBef>
                <a:spcPts val="535"/>
              </a:spcBef>
              <a:spcAft>
                <a:spcPts val="0"/>
              </a:spcAft>
              <a:buClr>
                <a:srgbClr val="007485"/>
              </a:buClr>
              <a:buSzPts val="1400"/>
              <a:buChar char="•"/>
              <a:defRPr/>
            </a:lvl2pPr>
            <a:lvl3pPr marL="1828800" lvl="2" indent="-423545" algn="l">
              <a:lnSpc>
                <a:spcPct val="90000"/>
              </a:lnSpc>
              <a:spcBef>
                <a:spcPts val="535"/>
              </a:spcBef>
              <a:spcAft>
                <a:spcPts val="0"/>
              </a:spcAft>
              <a:buClr>
                <a:srgbClr val="7F7F7F"/>
              </a:buClr>
              <a:buSzPts val="1400"/>
              <a:buChar char="•"/>
              <a:defRPr/>
            </a:lvl3pPr>
            <a:lvl4pPr marL="2438400" lvl="3" indent="-423545" algn="l">
              <a:lnSpc>
                <a:spcPct val="90000"/>
              </a:lnSpc>
              <a:spcBef>
                <a:spcPts val="535"/>
              </a:spcBef>
              <a:spcAft>
                <a:spcPts val="0"/>
              </a:spcAft>
              <a:buClr>
                <a:srgbClr val="A5A5A5"/>
              </a:buClr>
              <a:buSzPts val="1400"/>
              <a:buChar char="•"/>
              <a:defRPr/>
            </a:lvl4pPr>
            <a:lvl5pPr marL="3048000" lvl="4" indent="-423545" algn="l">
              <a:lnSpc>
                <a:spcPct val="90000"/>
              </a:lnSpc>
              <a:spcBef>
                <a:spcPts val="535"/>
              </a:spcBef>
              <a:spcAft>
                <a:spcPts val="0"/>
              </a:spcAft>
              <a:buClr>
                <a:srgbClr val="007485"/>
              </a:buClr>
              <a:buSzPts val="1400"/>
              <a:buChar char="•"/>
              <a:defRPr/>
            </a:lvl5pPr>
            <a:lvl6pPr marL="3657600" lvl="5" indent="-423545" algn="l">
              <a:lnSpc>
                <a:spcPct val="90000"/>
              </a:lnSpc>
              <a:spcBef>
                <a:spcPts val="535"/>
              </a:spcBef>
              <a:spcAft>
                <a:spcPts val="0"/>
              </a:spcAft>
              <a:buClr>
                <a:schemeClr val="dk1"/>
              </a:buClr>
              <a:buSzPts val="1400"/>
              <a:buChar char="•"/>
              <a:defRPr/>
            </a:lvl6pPr>
            <a:lvl7pPr marL="4267200" lvl="6" indent="-423545" algn="l">
              <a:lnSpc>
                <a:spcPct val="90000"/>
              </a:lnSpc>
              <a:spcBef>
                <a:spcPts val="535"/>
              </a:spcBef>
              <a:spcAft>
                <a:spcPts val="0"/>
              </a:spcAft>
              <a:buClr>
                <a:schemeClr val="dk1"/>
              </a:buClr>
              <a:buSzPts val="1400"/>
              <a:buChar char="•"/>
              <a:defRPr/>
            </a:lvl7pPr>
            <a:lvl8pPr marL="4876800" lvl="7" indent="-423545" algn="l">
              <a:lnSpc>
                <a:spcPct val="90000"/>
              </a:lnSpc>
              <a:spcBef>
                <a:spcPts val="535"/>
              </a:spcBef>
              <a:spcAft>
                <a:spcPts val="0"/>
              </a:spcAft>
              <a:buClr>
                <a:schemeClr val="dk1"/>
              </a:buClr>
              <a:buSzPts val="1400"/>
              <a:buChar char="•"/>
              <a:defRPr/>
            </a:lvl8pPr>
            <a:lvl9pPr marL="5486400" lvl="8" indent="-423545" algn="l">
              <a:lnSpc>
                <a:spcPct val="90000"/>
              </a:lnSpc>
              <a:spcBef>
                <a:spcPts val="535"/>
              </a:spcBef>
              <a:spcAft>
                <a:spcPts val="0"/>
              </a:spcAft>
              <a:buClr>
                <a:schemeClr val="dk1"/>
              </a:buClr>
              <a:buSzPts val="1400"/>
              <a:buChar char="•"/>
              <a:defRPr/>
            </a:lvl9pPr>
          </a:lstStyle>
          <a:p>
            <a:endParaRPr/>
          </a:p>
        </p:txBody>
      </p:sp>
      <p:sp>
        <p:nvSpPr>
          <p:cNvPr id="31" name="Google Shape;31;p6"/>
          <p:cNvSpPr>
            <a:spLocks noGrp="1"/>
          </p:cNvSpPr>
          <p:nvPr>
            <p:ph type="pic" idx="2"/>
          </p:nvPr>
        </p:nvSpPr>
        <p:spPr>
          <a:xfrm>
            <a:off x="1" y="1069976"/>
            <a:ext cx="7526337" cy="5788025"/>
          </a:xfrm>
          <a:prstGeom prst="rect">
            <a:avLst/>
          </a:prstGeom>
          <a:noFill/>
          <a:ln>
            <a:noFill/>
          </a:ln>
        </p:spPr>
      </p:sp>
      <p:sp>
        <p:nvSpPr>
          <p:cNvPr id="32" name="Google Shape;32;p6"/>
          <p:cNvSpPr txBox="1">
            <a:spLocks noGrp="1"/>
          </p:cNvSpPr>
          <p:nvPr>
            <p:ph type="subTitle" idx="3"/>
          </p:nvPr>
        </p:nvSpPr>
        <p:spPr>
          <a:xfrm>
            <a:off x="369265" y="213818"/>
            <a:ext cx="8597183" cy="642735"/>
          </a:xfrm>
          <a:prstGeom prst="rect">
            <a:avLst/>
          </a:prstGeom>
          <a:noFill/>
          <a:ln>
            <a:noFill/>
          </a:ln>
        </p:spPr>
        <p:txBody>
          <a:bodyPr spcFirstLastPara="1" wrap="square" lIns="68575" tIns="34275" rIns="68575" bIns="34275" anchor="ctr" anchorCtr="0">
            <a:noAutofit/>
          </a:bodyPr>
          <a:lstStyle>
            <a:lvl1pPr lvl="0" algn="l">
              <a:lnSpc>
                <a:spcPct val="90000"/>
              </a:lnSpc>
              <a:spcBef>
                <a:spcPts val="1065"/>
              </a:spcBef>
              <a:spcAft>
                <a:spcPts val="0"/>
              </a:spcAft>
              <a:buClr>
                <a:schemeClr val="lt1"/>
              </a:buClr>
              <a:buSzPts val="3800"/>
              <a:buNone/>
              <a:defRPr sz="5065" b="0" i="1">
                <a:solidFill>
                  <a:schemeClr val="lt1"/>
                </a:solidFill>
                <a:latin typeface="Open Sans" panose="020B0606030504020204"/>
                <a:ea typeface="Open Sans" panose="020B0606030504020204"/>
                <a:cs typeface="Open Sans" panose="020B0606030504020204"/>
                <a:sym typeface="Open Sans" panose="020B0606030504020204"/>
              </a:defRPr>
            </a:lvl1pPr>
            <a:lvl2pPr lvl="1" algn="ctr">
              <a:lnSpc>
                <a:spcPct val="90000"/>
              </a:lnSpc>
              <a:spcBef>
                <a:spcPts val="535"/>
              </a:spcBef>
              <a:spcAft>
                <a:spcPts val="0"/>
              </a:spcAft>
              <a:buClr>
                <a:srgbClr val="007485"/>
              </a:buClr>
              <a:buSzPts val="1500"/>
              <a:buNone/>
              <a:defRPr sz="2000"/>
            </a:lvl2pPr>
            <a:lvl3pPr lvl="2" algn="ctr">
              <a:lnSpc>
                <a:spcPct val="90000"/>
              </a:lnSpc>
              <a:spcBef>
                <a:spcPts val="535"/>
              </a:spcBef>
              <a:spcAft>
                <a:spcPts val="0"/>
              </a:spcAft>
              <a:buClr>
                <a:srgbClr val="7F7F7F"/>
              </a:buClr>
              <a:buSzPts val="1400"/>
              <a:buNone/>
              <a:defRPr sz="1865"/>
            </a:lvl3pPr>
            <a:lvl4pPr lvl="3" algn="ctr">
              <a:lnSpc>
                <a:spcPct val="90000"/>
              </a:lnSpc>
              <a:spcBef>
                <a:spcPts val="535"/>
              </a:spcBef>
              <a:spcAft>
                <a:spcPts val="0"/>
              </a:spcAft>
              <a:buClr>
                <a:srgbClr val="A5A5A5"/>
              </a:buClr>
              <a:buSzPts val="1200"/>
              <a:buNone/>
              <a:defRPr sz="1600"/>
            </a:lvl4pPr>
            <a:lvl5pPr lvl="4" algn="ctr">
              <a:lnSpc>
                <a:spcPct val="90000"/>
              </a:lnSpc>
              <a:spcBef>
                <a:spcPts val="535"/>
              </a:spcBef>
              <a:spcAft>
                <a:spcPts val="0"/>
              </a:spcAft>
              <a:buClr>
                <a:srgbClr val="007485"/>
              </a:buClr>
              <a:buSzPts val="1200"/>
              <a:buNone/>
              <a:defRPr sz="1600"/>
            </a:lvl5pPr>
            <a:lvl6pPr lvl="5" algn="ctr">
              <a:lnSpc>
                <a:spcPct val="90000"/>
              </a:lnSpc>
              <a:spcBef>
                <a:spcPts val="535"/>
              </a:spcBef>
              <a:spcAft>
                <a:spcPts val="0"/>
              </a:spcAft>
              <a:buClr>
                <a:schemeClr val="dk1"/>
              </a:buClr>
              <a:buSzPts val="1200"/>
              <a:buNone/>
              <a:defRPr sz="1600"/>
            </a:lvl6pPr>
            <a:lvl7pPr lvl="6" algn="ctr">
              <a:lnSpc>
                <a:spcPct val="90000"/>
              </a:lnSpc>
              <a:spcBef>
                <a:spcPts val="535"/>
              </a:spcBef>
              <a:spcAft>
                <a:spcPts val="0"/>
              </a:spcAft>
              <a:buClr>
                <a:schemeClr val="dk1"/>
              </a:buClr>
              <a:buSzPts val="1200"/>
              <a:buNone/>
              <a:defRPr sz="1600"/>
            </a:lvl7pPr>
            <a:lvl8pPr lvl="7" algn="ctr">
              <a:lnSpc>
                <a:spcPct val="90000"/>
              </a:lnSpc>
              <a:spcBef>
                <a:spcPts val="535"/>
              </a:spcBef>
              <a:spcAft>
                <a:spcPts val="0"/>
              </a:spcAft>
              <a:buClr>
                <a:schemeClr val="dk1"/>
              </a:buClr>
              <a:buSzPts val="1200"/>
              <a:buNone/>
              <a:defRPr sz="1600"/>
            </a:lvl8pPr>
            <a:lvl9pPr lvl="8" algn="ctr">
              <a:lnSpc>
                <a:spcPct val="90000"/>
              </a:lnSpc>
              <a:spcBef>
                <a:spcPts val="535"/>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1506172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0"/>
        <p:cNvGrpSpPr/>
        <p:nvPr/>
      </p:nvGrpSpPr>
      <p:grpSpPr>
        <a:xfrm>
          <a:off x="0" y="0"/>
          <a:ext cx="0" cy="0"/>
          <a:chOff x="0" y="0"/>
          <a:chExt cx="0" cy="0"/>
        </a:xfrm>
      </p:grpSpPr>
      <p:sp>
        <p:nvSpPr>
          <p:cNvPr id="31" name="Google Shape;31;p5"/>
          <p:cNvSpPr/>
          <p:nvPr/>
        </p:nvSpPr>
        <p:spPr>
          <a:xfrm>
            <a:off x="0" y="0"/>
            <a:ext cx="12214208" cy="1063770"/>
          </a:xfrm>
          <a:prstGeom prst="rect">
            <a:avLst/>
          </a:prstGeom>
          <a:solidFill>
            <a:srgbClr val="0074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32" name="Google Shape;32;p5"/>
          <p:cNvPicPr preferRelativeResize="0"/>
          <p:nvPr/>
        </p:nvPicPr>
        <p:blipFill rotWithShape="1">
          <a:blip r:embed="rId2"/>
          <a:srcRect/>
          <a:stretch>
            <a:fillRect/>
          </a:stretch>
        </p:blipFill>
        <p:spPr>
          <a:xfrm>
            <a:off x="9472377" y="135585"/>
            <a:ext cx="2404185" cy="804457"/>
          </a:xfrm>
          <a:prstGeom prst="rect">
            <a:avLst/>
          </a:prstGeom>
          <a:noFill/>
          <a:ln>
            <a:noFill/>
          </a:ln>
        </p:spPr>
      </p:pic>
      <p:sp>
        <p:nvSpPr>
          <p:cNvPr id="33" name="Google Shape;33;p5"/>
          <p:cNvSpPr txBox="1">
            <a:spLocks noGrp="1"/>
          </p:cNvSpPr>
          <p:nvPr>
            <p:ph type="subTitle" idx="1"/>
          </p:nvPr>
        </p:nvSpPr>
        <p:spPr>
          <a:xfrm>
            <a:off x="369264" y="213817"/>
            <a:ext cx="8597182" cy="642735"/>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5000"/>
              <a:buNone/>
              <a:defRPr sz="5000" b="0" i="1">
                <a:solidFill>
                  <a:schemeClr val="lt1"/>
                </a:solidFill>
                <a:latin typeface="Open Sans" panose="020B0606030504020204"/>
                <a:ea typeface="Open Sans" panose="020B0606030504020204"/>
                <a:cs typeface="Open Sans" panose="020B0606030504020204"/>
                <a:sym typeface="Open Sans" panose="020B0606030504020204"/>
              </a:defRPr>
            </a:lvl1pPr>
            <a:lvl2pPr lvl="1" algn="ctr">
              <a:lnSpc>
                <a:spcPct val="90000"/>
              </a:lnSpc>
              <a:spcBef>
                <a:spcPts val="500"/>
              </a:spcBef>
              <a:spcAft>
                <a:spcPts val="0"/>
              </a:spcAft>
              <a:buClr>
                <a:srgbClr val="007485"/>
              </a:buClr>
              <a:buSzPts val="2000"/>
              <a:buNone/>
              <a:defRPr sz="2000"/>
            </a:lvl2pPr>
            <a:lvl3pPr lvl="2" algn="ctr">
              <a:lnSpc>
                <a:spcPct val="90000"/>
              </a:lnSpc>
              <a:spcBef>
                <a:spcPts val="500"/>
              </a:spcBef>
              <a:spcAft>
                <a:spcPts val="0"/>
              </a:spcAft>
              <a:buClr>
                <a:srgbClr val="7F7F7F"/>
              </a:buClr>
              <a:buSzPts val="1800"/>
              <a:buNone/>
              <a:defRPr sz="1800"/>
            </a:lvl3pPr>
            <a:lvl4pPr lvl="3" algn="ctr">
              <a:lnSpc>
                <a:spcPct val="90000"/>
              </a:lnSpc>
              <a:spcBef>
                <a:spcPts val="500"/>
              </a:spcBef>
              <a:spcAft>
                <a:spcPts val="0"/>
              </a:spcAft>
              <a:buClr>
                <a:srgbClr val="A5A5A5"/>
              </a:buClr>
              <a:buSzPts val="1600"/>
              <a:buNone/>
              <a:defRPr sz="1600"/>
            </a:lvl4pPr>
            <a:lvl5pPr lvl="4" algn="ctr">
              <a:lnSpc>
                <a:spcPct val="90000"/>
              </a:lnSpc>
              <a:spcBef>
                <a:spcPts val="500"/>
              </a:spcBef>
              <a:spcAft>
                <a:spcPts val="0"/>
              </a:spcAft>
              <a:buClr>
                <a:srgbClr val="007485"/>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5"/>
          <p:cNvSpPr txBox="1">
            <a:spLocks noGrp="1"/>
          </p:cNvSpPr>
          <p:nvPr>
            <p:ph type="body" idx="2"/>
          </p:nvPr>
        </p:nvSpPr>
        <p:spPr>
          <a:xfrm>
            <a:off x="395897" y="1404475"/>
            <a:ext cx="11367015" cy="33521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8F5C"/>
              </a:buClr>
              <a:buSzPts val="1800"/>
              <a:buChar char="•"/>
              <a:defRPr/>
            </a:lvl1pPr>
            <a:lvl2pPr marL="914400" lvl="1" indent="-342900" algn="l">
              <a:lnSpc>
                <a:spcPct val="90000"/>
              </a:lnSpc>
              <a:spcBef>
                <a:spcPts val="500"/>
              </a:spcBef>
              <a:spcAft>
                <a:spcPts val="0"/>
              </a:spcAft>
              <a:buClr>
                <a:srgbClr val="007485"/>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A5A5A5"/>
              </a:buClr>
              <a:buSzPts val="1800"/>
              <a:buChar char="•"/>
              <a:defRPr/>
            </a:lvl4pPr>
            <a:lvl5pPr marL="2286000" lvl="4" indent="-342900" algn="l">
              <a:lnSpc>
                <a:spcPct val="90000"/>
              </a:lnSpc>
              <a:spcBef>
                <a:spcPts val="500"/>
              </a:spcBef>
              <a:spcAft>
                <a:spcPts val="0"/>
              </a:spcAft>
              <a:buClr>
                <a:srgbClr val="00748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7155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113" y="0"/>
            <a:ext cx="12214226" cy="5436703"/>
          </a:xfrm>
        </p:spPr>
        <p:txBody>
          <a:bodyPr/>
          <a:lstStyle>
            <a:lvl1pPr marL="0" indent="0">
              <a:buNone/>
              <a:defRPr baseline="0"/>
            </a:lvl1pPr>
          </a:lstStyle>
          <a:p>
            <a:r>
              <a:rPr lang="en-US"/>
              <a:t>Click icon to add picture</a:t>
            </a:r>
            <a:endParaRPr lang="nl-BE"/>
          </a:p>
        </p:txBody>
      </p:sp>
      <p:sp>
        <p:nvSpPr>
          <p:cNvPr id="8" name="Rectangle 7"/>
          <p:cNvSpPr/>
          <p:nvPr userDrawn="1"/>
        </p:nvSpPr>
        <p:spPr>
          <a:xfrm>
            <a:off x="0" y="5436703"/>
            <a:ext cx="12214207" cy="1421297"/>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le 1"/>
          <p:cNvSpPr>
            <a:spLocks noGrp="1"/>
          </p:cNvSpPr>
          <p:nvPr>
            <p:ph type="ctrTitle"/>
          </p:nvPr>
        </p:nvSpPr>
        <p:spPr>
          <a:xfrm>
            <a:off x="281353" y="6051302"/>
            <a:ext cx="11517193" cy="762001"/>
          </a:xfrm>
        </p:spPr>
        <p:txBody>
          <a:bodyPr anchor="t" anchorCtr="0">
            <a:normAutofit/>
          </a:bodyPr>
          <a:lstStyle>
            <a:lvl1pPr algn="r">
              <a:defRPr sz="4400" b="1">
                <a:solidFill>
                  <a:schemeClr val="bg1"/>
                </a:solidFill>
                <a:effectLst/>
                <a:latin typeface="Arial" panose="020B0604020202020204" pitchFamily="34" charset="0"/>
                <a:cs typeface="Arial" panose="020B0604020202020204" pitchFamily="34" charset="0"/>
              </a:defRPr>
            </a:lvl1pPr>
          </a:lstStyle>
          <a:p>
            <a:r>
              <a:rPr lang="en-US"/>
              <a:t>Click to edit Master title style</a:t>
            </a:r>
            <a:endParaRPr lang="nl-BE"/>
          </a:p>
        </p:txBody>
      </p:sp>
      <p:sp>
        <p:nvSpPr>
          <p:cNvPr id="10" name="Subtitle 2"/>
          <p:cNvSpPr>
            <a:spLocks noGrp="1"/>
          </p:cNvSpPr>
          <p:nvPr>
            <p:ph type="subTitle" idx="1"/>
          </p:nvPr>
        </p:nvSpPr>
        <p:spPr>
          <a:xfrm>
            <a:off x="2655544" y="5631470"/>
            <a:ext cx="9144000" cy="428624"/>
          </a:xfrm>
        </p:spPr>
        <p:txBody>
          <a:bodyPr>
            <a:noAutofit/>
          </a:bodyPr>
          <a:lstStyle>
            <a:lvl1pPr marL="0" indent="0" algn="r">
              <a:buNone/>
              <a:defRPr sz="3100" i="1">
                <a:solidFill>
                  <a:schemeClr val="bg1"/>
                </a:solidFill>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0469" y="307912"/>
            <a:ext cx="3715014" cy="1340319"/>
          </a:xfrm>
          <a:prstGeom prst="rect">
            <a:avLst/>
          </a:prstGeom>
        </p:spPr>
      </p:pic>
    </p:spTree>
    <p:extLst>
      <p:ext uri="{BB962C8B-B14F-4D97-AF65-F5344CB8AC3E}">
        <p14:creationId xmlns:p14="http://schemas.microsoft.com/office/powerpoint/2010/main" val="2805295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2018821" y="213817"/>
            <a:ext cx="7230687" cy="642735"/>
          </a:xfrm>
        </p:spPr>
        <p:txBody>
          <a:bodyPr anchor="ctr" anchorCtr="0">
            <a:noAutofit/>
          </a:bodyPr>
          <a:lstStyle>
            <a:lvl1pPr marL="0" indent="0" algn="l">
              <a:buNone/>
              <a:defRPr sz="4000" b="0" i="1">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1" name="Title 1"/>
          <p:cNvSpPr>
            <a:spLocks noGrp="1"/>
          </p:cNvSpPr>
          <p:nvPr>
            <p:ph type="title" hasCustomPrompt="1"/>
          </p:nvPr>
        </p:nvSpPr>
        <p:spPr>
          <a:xfrm>
            <a:off x="158869" y="135585"/>
            <a:ext cx="2004039" cy="804457"/>
          </a:xfrm>
        </p:spPr>
        <p:txBody>
          <a:bodyPr wrap="none">
            <a:noAutofit/>
          </a:bodyPr>
          <a:lstStyle>
            <a:lvl1pPr>
              <a:defRPr sz="2500" b="0">
                <a:solidFill>
                  <a:schemeClr val="bg1"/>
                </a:solidFill>
                <a:effectLst>
                  <a:outerShdw blurRad="38100" dist="38100" dir="2700000" algn="tl">
                    <a:srgbClr val="000000">
                      <a:alpha val="43137"/>
                    </a:srgbClr>
                  </a:outerShdw>
                </a:effectLst>
              </a:defRPr>
            </a:lvl1pPr>
          </a:lstStyle>
          <a:p>
            <a:r>
              <a:rPr lang="en-US"/>
              <a:t>SECTION  | </a:t>
            </a:r>
            <a:endParaRPr lang="nl-BE"/>
          </a:p>
        </p:txBody>
      </p:sp>
      <p:sp>
        <p:nvSpPr>
          <p:cNvPr id="13" name="Text Placeholder 12"/>
          <p:cNvSpPr>
            <a:spLocks noGrp="1"/>
          </p:cNvSpPr>
          <p:nvPr>
            <p:ph type="body" sz="quarter" idx="14"/>
          </p:nvPr>
        </p:nvSpPr>
        <p:spPr>
          <a:xfrm>
            <a:off x="395898" y="1404475"/>
            <a:ext cx="11324248" cy="335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61445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C5FA43-4960-4E49-BF22-68C8B4875811}"/>
              </a:ext>
            </a:extLst>
          </p:cNvPr>
          <p:cNvSpPr>
            <a:spLocks noGrp="1"/>
          </p:cNvSpPr>
          <p:nvPr>
            <p:ph type="title"/>
          </p:nvPr>
        </p:nvSpPr>
        <p:spPr/>
        <p:txBody>
          <a:bodyPr/>
          <a:lstStyle/>
          <a:p>
            <a:r>
              <a:rPr lang="vi-VN"/>
              <a:t>Bấm để sửa kiểu tiêu đề Bản cái</a:t>
            </a:r>
            <a:endParaRPr lang="x-none"/>
          </a:p>
        </p:txBody>
      </p:sp>
      <p:sp>
        <p:nvSpPr>
          <p:cNvPr id="3" name="Chỗ dành sẵn cho Nội dung 2">
            <a:extLst>
              <a:ext uri="{FF2B5EF4-FFF2-40B4-BE49-F238E27FC236}">
                <a16:creationId xmlns:a16="http://schemas.microsoft.com/office/drawing/2014/main" id="{1A2536C7-44F7-4B97-96AA-BED4917781F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4" name="Chỗ dành sẵn cho Ngày tháng 3">
            <a:extLst>
              <a:ext uri="{FF2B5EF4-FFF2-40B4-BE49-F238E27FC236}">
                <a16:creationId xmlns:a16="http://schemas.microsoft.com/office/drawing/2014/main" id="{3E5FADA6-A10A-4A17-A430-711E5ECD39DD}"/>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5" name="Chỗ dành sẵn cho Chân trang 4">
            <a:extLst>
              <a:ext uri="{FF2B5EF4-FFF2-40B4-BE49-F238E27FC236}">
                <a16:creationId xmlns:a16="http://schemas.microsoft.com/office/drawing/2014/main" id="{4ECB9B77-9885-4401-8914-9BA6791277DA}"/>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81DBD08C-DEE5-41F7-B881-7018AC180CAF}"/>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221557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2018821" y="213817"/>
            <a:ext cx="7230687" cy="642735"/>
          </a:xfrm>
        </p:spPr>
        <p:txBody>
          <a:bodyPr anchor="ctr" anchorCtr="0">
            <a:noAutofit/>
          </a:bodyPr>
          <a:lstStyle>
            <a:lvl1pPr marL="0" indent="0" algn="l">
              <a:buNone/>
              <a:defRPr sz="4000" b="0" i="1">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1" name="Title 1"/>
          <p:cNvSpPr>
            <a:spLocks noGrp="1"/>
          </p:cNvSpPr>
          <p:nvPr>
            <p:ph type="title" hasCustomPrompt="1"/>
          </p:nvPr>
        </p:nvSpPr>
        <p:spPr>
          <a:xfrm>
            <a:off x="158869" y="135585"/>
            <a:ext cx="2004039" cy="804457"/>
          </a:xfrm>
        </p:spPr>
        <p:txBody>
          <a:bodyPr wrap="none">
            <a:noAutofit/>
          </a:bodyPr>
          <a:lstStyle>
            <a:lvl1pPr>
              <a:defRPr sz="2500" b="0">
                <a:solidFill>
                  <a:schemeClr val="bg1"/>
                </a:solidFill>
                <a:effectLst>
                  <a:outerShdw blurRad="38100" dist="38100" dir="2700000" algn="tl">
                    <a:srgbClr val="000000">
                      <a:alpha val="43137"/>
                    </a:srgbClr>
                  </a:outerShdw>
                </a:effectLst>
              </a:defRPr>
            </a:lvl1pPr>
          </a:lstStyle>
          <a:p>
            <a:r>
              <a:rPr lang="en-US"/>
              <a:t>SECTION  | </a:t>
            </a:r>
            <a:endParaRPr lang="nl-BE"/>
          </a:p>
        </p:txBody>
      </p:sp>
      <p:sp>
        <p:nvSpPr>
          <p:cNvPr id="13" name="Text Placeholder 12"/>
          <p:cNvSpPr>
            <a:spLocks noGrp="1"/>
          </p:cNvSpPr>
          <p:nvPr>
            <p:ph type="body" sz="quarter" idx="14"/>
          </p:nvPr>
        </p:nvSpPr>
        <p:spPr>
          <a:xfrm>
            <a:off x="395898" y="1404475"/>
            <a:ext cx="11324248" cy="3352163"/>
          </a:xfrm>
        </p:spPr>
        <p:txBody>
          <a:bodyPr/>
          <a:lstStyle>
            <a:lvl1pPr>
              <a:defRPr sz="4500" b="0">
                <a:solidFill>
                  <a:srgbClr val="007485"/>
                </a:solidFill>
              </a:defRPr>
            </a:lvl1pPr>
            <a:lvl2pPr>
              <a:defRPr sz="4500" b="1">
                <a:solidFill>
                  <a:srgbClr val="A8AF2D"/>
                </a:solidFill>
              </a:defRPr>
            </a:lvl2pPr>
            <a:lvl3pPr>
              <a:defRPr sz="4000">
                <a:solidFill>
                  <a:srgbClr val="008F5C"/>
                </a:solidFill>
                <a:latin typeface="+mj-l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85989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2018821" y="213817"/>
            <a:ext cx="7230687" cy="642735"/>
          </a:xfrm>
        </p:spPr>
        <p:txBody>
          <a:bodyPr anchor="ctr" anchorCtr="0">
            <a:noAutofit/>
          </a:bodyPr>
          <a:lstStyle>
            <a:lvl1pPr marL="0" indent="0" algn="l">
              <a:buNone/>
              <a:defRPr sz="4000" b="0" i="1">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1" name="Title 1"/>
          <p:cNvSpPr>
            <a:spLocks noGrp="1"/>
          </p:cNvSpPr>
          <p:nvPr>
            <p:ph type="title" hasCustomPrompt="1"/>
          </p:nvPr>
        </p:nvSpPr>
        <p:spPr>
          <a:xfrm>
            <a:off x="158869" y="135585"/>
            <a:ext cx="2004039" cy="804457"/>
          </a:xfrm>
        </p:spPr>
        <p:txBody>
          <a:bodyPr wrap="none">
            <a:noAutofit/>
          </a:bodyPr>
          <a:lstStyle>
            <a:lvl1pPr>
              <a:defRPr sz="2500" b="0">
                <a:solidFill>
                  <a:schemeClr val="bg1"/>
                </a:solidFill>
                <a:effectLst>
                  <a:outerShdw blurRad="38100" dist="38100" dir="2700000" algn="tl">
                    <a:srgbClr val="000000">
                      <a:alpha val="43137"/>
                    </a:srgbClr>
                  </a:outerShdw>
                </a:effectLst>
              </a:defRPr>
            </a:lvl1pPr>
          </a:lstStyle>
          <a:p>
            <a:r>
              <a:rPr lang="en-US"/>
              <a:t>SECTION  | </a:t>
            </a:r>
            <a:endParaRPr lang="nl-BE"/>
          </a:p>
        </p:txBody>
      </p:sp>
      <p:sp>
        <p:nvSpPr>
          <p:cNvPr id="13" name="Text Placeholder 12"/>
          <p:cNvSpPr>
            <a:spLocks noGrp="1"/>
          </p:cNvSpPr>
          <p:nvPr>
            <p:ph type="body" sz="quarter" idx="14"/>
          </p:nvPr>
        </p:nvSpPr>
        <p:spPr>
          <a:xfrm>
            <a:off x="395898" y="1404475"/>
            <a:ext cx="11324248" cy="3352163"/>
          </a:xfrm>
        </p:spPr>
        <p:txBody>
          <a:bodyPr/>
          <a:lstStyle>
            <a:lvl1pPr>
              <a:defRPr sz="4000">
                <a:latin typeface="+mj-lt"/>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215635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1"/>
            <a:ext cx="12214207" cy="685800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BE"/>
          </a:p>
        </p:txBody>
      </p:sp>
      <p:sp>
        <p:nvSpPr>
          <p:cNvPr id="2" name="Title 1"/>
          <p:cNvSpPr>
            <a:spLocks noGrp="1"/>
          </p:cNvSpPr>
          <p:nvPr>
            <p:ph type="title" hasCustomPrompt="1"/>
          </p:nvPr>
        </p:nvSpPr>
        <p:spPr>
          <a:xfrm>
            <a:off x="831850" y="2486820"/>
            <a:ext cx="10515600" cy="1999456"/>
          </a:xfrm>
        </p:spPr>
        <p:txBody>
          <a:bodyPr anchor="t" anchorCtr="0"/>
          <a:lstStyle>
            <a:lvl1pPr algn="ctr">
              <a:defRPr sz="6000">
                <a:solidFill>
                  <a:schemeClr val="bg1"/>
                </a:solidFill>
                <a:effectLst/>
              </a:defRPr>
            </a:lvl1pPr>
          </a:lstStyle>
          <a:p>
            <a:r>
              <a:rPr lang="en-US"/>
              <a:t>Title</a:t>
            </a:r>
            <a:endParaRPr lang="nl-BE"/>
          </a:p>
        </p:txBody>
      </p:sp>
      <p:sp>
        <p:nvSpPr>
          <p:cNvPr id="3" name="Text Placeholder 2"/>
          <p:cNvSpPr>
            <a:spLocks noGrp="1"/>
          </p:cNvSpPr>
          <p:nvPr>
            <p:ph type="body" idx="1" hasCustomPrompt="1"/>
          </p:nvPr>
        </p:nvSpPr>
        <p:spPr>
          <a:xfrm>
            <a:off x="831850" y="3477024"/>
            <a:ext cx="10515600" cy="1603374"/>
          </a:xfrm>
        </p:spPr>
        <p:txBody>
          <a:bodyPr anchor="t">
            <a:normAutofit/>
          </a:bodyPr>
          <a:lstStyle>
            <a:lvl1pPr marL="0" indent="0" algn="ctr">
              <a:buNone/>
              <a:defRPr sz="3600">
                <a:solidFill>
                  <a:schemeClr val="bg1"/>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2708537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picture">
    <p:spTree>
      <p:nvGrpSpPr>
        <p:cNvPr id="1" name=""/>
        <p:cNvGrpSpPr/>
        <p:nvPr/>
      </p:nvGrpSpPr>
      <p:grpSpPr>
        <a:xfrm>
          <a:off x="0" y="0"/>
          <a:ext cx="0" cy="0"/>
          <a:chOff x="0" y="0"/>
          <a:chExt cx="0" cy="0"/>
        </a:xfrm>
      </p:grpSpPr>
      <p:sp>
        <p:nvSpPr>
          <p:cNvPr id="9" name="Rectangle 8"/>
          <p:cNvSpPr/>
          <p:nvPr userDrawn="1"/>
        </p:nvSpPr>
        <p:spPr>
          <a:xfrm>
            <a:off x="0" y="1"/>
            <a:ext cx="7723405" cy="6858000"/>
          </a:xfrm>
          <a:prstGeom prst="rect">
            <a:avLst/>
          </a:prstGeom>
          <a:solidFill>
            <a:srgbClr val="008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endParaRPr lang="en-US" sz="1350">
              <a:solidFill>
                <a:prstClr val="white"/>
              </a:solidFill>
              <a:latin typeface="Arial" panose="020B0604020202020204" pitchFamily="34" charset="0"/>
              <a:cs typeface="Arial" panose="020B0604020202020204" pitchFamily="34" charset="0"/>
            </a:endParaRPr>
          </a:p>
        </p:txBody>
      </p:sp>
      <p:sp>
        <p:nvSpPr>
          <p:cNvPr id="10" name="Subtitle 2"/>
          <p:cNvSpPr>
            <a:spLocks noGrp="1"/>
          </p:cNvSpPr>
          <p:nvPr>
            <p:ph type="subTitle" idx="13" hasCustomPrompt="1"/>
          </p:nvPr>
        </p:nvSpPr>
        <p:spPr>
          <a:xfrm>
            <a:off x="657472" y="5260601"/>
            <a:ext cx="7230687" cy="642735"/>
          </a:xfrm>
        </p:spPr>
        <p:txBody>
          <a:bodyPr anchor="t" anchorCtr="0">
            <a:noAutofit/>
          </a:bodyPr>
          <a:lstStyle>
            <a:lvl1pPr marL="0" indent="0" algn="l">
              <a:buNone/>
              <a:defRPr sz="3500" i="0">
                <a:solidFill>
                  <a:schemeClr val="bg1"/>
                </a:solidFill>
                <a:latin typeface="Arial" panose="020B0604020202020204" pitchFamily="34" charset="0"/>
                <a:ea typeface="Droid Serif" panose="02020600060500020200"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1" name="Title 1"/>
          <p:cNvSpPr>
            <a:spLocks noGrp="1"/>
          </p:cNvSpPr>
          <p:nvPr>
            <p:ph type="title" hasCustomPrompt="1"/>
          </p:nvPr>
        </p:nvSpPr>
        <p:spPr>
          <a:xfrm>
            <a:off x="667730" y="5746425"/>
            <a:ext cx="2004039" cy="804457"/>
          </a:xfrm>
        </p:spPr>
        <p:txBody>
          <a:bodyPr wrap="none" anchor="t" anchorCtr="0">
            <a:noAutofit/>
          </a:bodyPr>
          <a:lstStyle>
            <a:lvl1pPr>
              <a:defRPr sz="2500" b="0">
                <a:solidFill>
                  <a:schemeClr val="bg1"/>
                </a:solidFill>
              </a:defRPr>
            </a:lvl1pPr>
          </a:lstStyle>
          <a:p>
            <a:r>
              <a:rPr lang="en-US"/>
              <a:t>Function</a:t>
            </a:r>
            <a:endParaRPr lang="nl-BE"/>
          </a:p>
        </p:txBody>
      </p:sp>
      <p:sp>
        <p:nvSpPr>
          <p:cNvPr id="13" name="Text Placeholder 12"/>
          <p:cNvSpPr>
            <a:spLocks noGrp="1"/>
          </p:cNvSpPr>
          <p:nvPr>
            <p:ph type="body" sz="quarter" idx="14" hasCustomPrompt="1"/>
          </p:nvPr>
        </p:nvSpPr>
        <p:spPr>
          <a:xfrm>
            <a:off x="784738" y="639544"/>
            <a:ext cx="6460124" cy="4621057"/>
          </a:xfrm>
        </p:spPr>
        <p:txBody>
          <a:bodyPr>
            <a:normAutofit/>
          </a:bodyPr>
          <a:lstStyle>
            <a:lvl1pPr>
              <a:defRPr sz="2400" b="0" i="1">
                <a:solidFill>
                  <a:schemeClr val="bg1"/>
                </a:solidFill>
                <a:latin typeface="Droid Serif" panose="02020600060500020200" pitchFamily="18"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Quote</a:t>
            </a:r>
          </a:p>
        </p:txBody>
      </p:sp>
      <p:sp>
        <p:nvSpPr>
          <p:cNvPr id="14" name="Rectangle 13"/>
          <p:cNvSpPr>
            <a:spLocks/>
          </p:cNvSpPr>
          <p:nvPr userDrawn="1"/>
        </p:nvSpPr>
        <p:spPr>
          <a:xfrm>
            <a:off x="48639" y="138716"/>
            <a:ext cx="736099" cy="1446550"/>
          </a:xfrm>
          <a:prstGeom prst="rect">
            <a:avLst/>
          </a:prstGeom>
        </p:spPr>
        <p:txBody>
          <a:bodyPr wrap="none">
            <a:spAutoFit/>
          </a:bodyPr>
          <a:lstStyle/>
          <a:p>
            <a:pPr defTabSz="685800"/>
            <a:r>
              <a:rPr lang="en-US" sz="8800" b="1" i="1">
                <a:solidFill>
                  <a:prstClr val="white"/>
                </a:solidFill>
                <a:latin typeface="Droid Serif" panose="02020600060500020200" pitchFamily="18" charset="0"/>
                <a:ea typeface="Droid Serif" panose="02020600060500020200" pitchFamily="18" charset="0"/>
                <a:cs typeface="Droid Serif" panose="02020600060500020200" pitchFamily="18" charset="0"/>
              </a:rPr>
              <a:t>“</a:t>
            </a:r>
            <a:endParaRPr lang="en-US" sz="8800" i="1">
              <a:solidFill>
                <a:prstClr val="black"/>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ectangle 14"/>
          <p:cNvSpPr/>
          <p:nvPr userDrawn="1"/>
        </p:nvSpPr>
        <p:spPr>
          <a:xfrm>
            <a:off x="793251" y="5018141"/>
            <a:ext cx="758642" cy="5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Picture Placeholder 2"/>
          <p:cNvSpPr>
            <a:spLocks noGrp="1"/>
          </p:cNvSpPr>
          <p:nvPr>
            <p:ph type="pic" sz="quarter" idx="15"/>
          </p:nvPr>
        </p:nvSpPr>
        <p:spPr>
          <a:xfrm>
            <a:off x="7723188" y="0"/>
            <a:ext cx="4468812" cy="6858000"/>
          </a:xfrm>
        </p:spPr>
        <p:txBody>
          <a:bodyPr/>
          <a:lstStyle/>
          <a:p>
            <a:r>
              <a:rPr lang="en-US"/>
              <a:t>Click icon to add picture</a:t>
            </a:r>
            <a:endParaRPr lang="nl-BE"/>
          </a:p>
        </p:txBody>
      </p:sp>
    </p:spTree>
    <p:extLst>
      <p:ext uri="{BB962C8B-B14F-4D97-AF65-F5344CB8AC3E}">
        <p14:creationId xmlns:p14="http://schemas.microsoft.com/office/powerpoint/2010/main" val="3872289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10"/>
          <p:cNvPicPr>
            <a:picLocks noChangeAspect="1"/>
          </p:cNvPicPr>
          <p:nvPr userDrawn="1"/>
        </p:nvPicPr>
        <p:blipFill>
          <a:blip r:embed="rId2"/>
          <a:stretch>
            <a:fillRect/>
          </a:stretch>
        </p:blipFill>
        <p:spPr>
          <a:xfrm>
            <a:off x="9472377" y="135585"/>
            <a:ext cx="2404185" cy="804457"/>
          </a:xfrm>
          <a:prstGeom prst="rect">
            <a:avLst/>
          </a:prstGeom>
        </p:spPr>
      </p:pic>
      <p:sp>
        <p:nvSpPr>
          <p:cNvPr id="12" name="Subtitle 2"/>
          <p:cNvSpPr>
            <a:spLocks noGrp="1"/>
          </p:cNvSpPr>
          <p:nvPr>
            <p:ph type="subTitle" idx="13" hasCustomPrompt="1"/>
          </p:nvPr>
        </p:nvSpPr>
        <p:spPr>
          <a:xfrm>
            <a:off x="2018821" y="213817"/>
            <a:ext cx="7230687" cy="642735"/>
          </a:xfrm>
        </p:spPr>
        <p:txBody>
          <a:bodyPr anchor="ctr" anchorCtr="0">
            <a:noAutofit/>
          </a:bodyPr>
          <a:lstStyle>
            <a:lvl1pPr marL="0" indent="0" algn="l">
              <a:buNone/>
              <a:defRPr sz="4000" b="0" i="1">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3" name="Title 1"/>
          <p:cNvSpPr>
            <a:spLocks noGrp="1"/>
          </p:cNvSpPr>
          <p:nvPr>
            <p:ph type="title" hasCustomPrompt="1"/>
          </p:nvPr>
        </p:nvSpPr>
        <p:spPr>
          <a:xfrm>
            <a:off x="158869" y="135585"/>
            <a:ext cx="2004039" cy="804457"/>
          </a:xfrm>
        </p:spPr>
        <p:txBody>
          <a:bodyPr wrap="none">
            <a:noAutofit/>
          </a:bodyPr>
          <a:lstStyle>
            <a:lvl1pPr>
              <a:defRPr sz="2500" b="0">
                <a:solidFill>
                  <a:schemeClr val="bg1"/>
                </a:solidFill>
                <a:effectLst>
                  <a:outerShdw blurRad="38100" dist="38100" dir="2700000" algn="tl">
                    <a:srgbClr val="000000">
                      <a:alpha val="43137"/>
                    </a:srgbClr>
                  </a:outerShdw>
                </a:effectLst>
              </a:defRPr>
            </a:lvl1pPr>
          </a:lstStyle>
          <a:p>
            <a:r>
              <a:rPr lang="en-US"/>
              <a:t>SECTION  | </a:t>
            </a:r>
            <a:endParaRPr lang="nl-BE"/>
          </a:p>
        </p:txBody>
      </p:sp>
      <p:sp>
        <p:nvSpPr>
          <p:cNvPr id="15" name="Text Placeholder 12"/>
          <p:cNvSpPr>
            <a:spLocks noGrp="1"/>
          </p:cNvSpPr>
          <p:nvPr>
            <p:ph type="body" sz="quarter" idx="14"/>
          </p:nvPr>
        </p:nvSpPr>
        <p:spPr>
          <a:xfrm>
            <a:off x="7675928" y="1413267"/>
            <a:ext cx="4905864" cy="335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7" name="Picture Placeholder 16"/>
          <p:cNvSpPr>
            <a:spLocks noGrp="1"/>
          </p:cNvSpPr>
          <p:nvPr>
            <p:ph type="pic" sz="quarter" idx="15"/>
          </p:nvPr>
        </p:nvSpPr>
        <p:spPr>
          <a:xfrm>
            <a:off x="0" y="1069975"/>
            <a:ext cx="7526338" cy="5788025"/>
          </a:xfrm>
        </p:spPr>
        <p:txBody>
          <a:bodyPr/>
          <a:lstStyle/>
          <a:p>
            <a:r>
              <a:rPr lang="en-US"/>
              <a:t>Click icon to add picture</a:t>
            </a:r>
            <a:endParaRPr lang="nl-BE"/>
          </a:p>
        </p:txBody>
      </p:sp>
    </p:spTree>
    <p:extLst>
      <p:ext uri="{BB962C8B-B14F-4D97-AF65-F5344CB8AC3E}">
        <p14:creationId xmlns:p14="http://schemas.microsoft.com/office/powerpoint/2010/main" val="316807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without picture">
    <p:spTree>
      <p:nvGrpSpPr>
        <p:cNvPr id="1" name=""/>
        <p:cNvGrpSpPr/>
        <p:nvPr/>
      </p:nvGrpSpPr>
      <p:grpSpPr>
        <a:xfrm>
          <a:off x="0" y="0"/>
          <a:ext cx="0" cy="0"/>
          <a:chOff x="0" y="0"/>
          <a:chExt cx="0" cy="0"/>
        </a:xfrm>
      </p:grpSpPr>
      <p:sp>
        <p:nvSpPr>
          <p:cNvPr id="9" name="Rectangle 8"/>
          <p:cNvSpPr/>
          <p:nvPr userDrawn="1"/>
        </p:nvSpPr>
        <p:spPr>
          <a:xfrm>
            <a:off x="0" y="1"/>
            <a:ext cx="12192000" cy="6858000"/>
          </a:xfrm>
          <a:prstGeom prst="rect">
            <a:avLst/>
          </a:prstGeom>
          <a:solidFill>
            <a:srgbClr val="008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endParaRPr lang="en-US" sz="1350">
              <a:solidFill>
                <a:prstClr val="white"/>
              </a:solidFill>
              <a:latin typeface="Arial" panose="020B0604020202020204" pitchFamily="34" charset="0"/>
              <a:cs typeface="Arial" panose="020B0604020202020204" pitchFamily="34" charset="0"/>
            </a:endParaRPr>
          </a:p>
        </p:txBody>
      </p:sp>
      <p:sp>
        <p:nvSpPr>
          <p:cNvPr id="10" name="Subtitle 2"/>
          <p:cNvSpPr>
            <a:spLocks noGrp="1"/>
          </p:cNvSpPr>
          <p:nvPr>
            <p:ph type="subTitle" idx="13" hasCustomPrompt="1"/>
          </p:nvPr>
        </p:nvSpPr>
        <p:spPr>
          <a:xfrm>
            <a:off x="657472" y="5260601"/>
            <a:ext cx="7230687" cy="642735"/>
          </a:xfrm>
        </p:spPr>
        <p:txBody>
          <a:bodyPr anchor="t" anchorCtr="0">
            <a:noAutofit/>
          </a:bodyPr>
          <a:lstStyle>
            <a:lvl1pPr marL="0" indent="0" algn="l">
              <a:buNone/>
              <a:defRPr sz="3500" i="0">
                <a:solidFill>
                  <a:schemeClr val="bg1"/>
                </a:solidFill>
                <a:latin typeface="Arial" panose="020B0604020202020204" pitchFamily="34" charset="0"/>
                <a:ea typeface="Droid Serif" panose="02020600060500020200"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1" name="Title 1"/>
          <p:cNvSpPr>
            <a:spLocks noGrp="1"/>
          </p:cNvSpPr>
          <p:nvPr>
            <p:ph type="title" hasCustomPrompt="1"/>
          </p:nvPr>
        </p:nvSpPr>
        <p:spPr>
          <a:xfrm>
            <a:off x="667730" y="5746425"/>
            <a:ext cx="2004039" cy="804457"/>
          </a:xfrm>
        </p:spPr>
        <p:txBody>
          <a:bodyPr wrap="none" anchor="t" anchorCtr="0">
            <a:noAutofit/>
          </a:bodyPr>
          <a:lstStyle>
            <a:lvl1pPr>
              <a:defRPr sz="2500" b="0">
                <a:solidFill>
                  <a:schemeClr val="bg1"/>
                </a:solidFill>
              </a:defRPr>
            </a:lvl1pPr>
          </a:lstStyle>
          <a:p>
            <a:r>
              <a:rPr lang="en-US"/>
              <a:t>Function</a:t>
            </a:r>
            <a:endParaRPr lang="nl-BE"/>
          </a:p>
        </p:txBody>
      </p:sp>
      <p:sp>
        <p:nvSpPr>
          <p:cNvPr id="13" name="Text Placeholder 12"/>
          <p:cNvSpPr>
            <a:spLocks noGrp="1"/>
          </p:cNvSpPr>
          <p:nvPr>
            <p:ph type="body" sz="quarter" idx="14"/>
          </p:nvPr>
        </p:nvSpPr>
        <p:spPr>
          <a:xfrm>
            <a:off x="784738" y="639544"/>
            <a:ext cx="10654054" cy="4621057"/>
          </a:xfrm>
        </p:spPr>
        <p:txBody>
          <a:bodyPr>
            <a:normAutofit/>
          </a:bodyPr>
          <a:lstStyle>
            <a:lvl1pPr>
              <a:defRPr sz="2400" b="0" i="1">
                <a:solidFill>
                  <a:schemeClr val="bg1"/>
                </a:solidFill>
                <a:latin typeface="Droid Serif" panose="02020600060500020200" pitchFamily="18"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Click to edit Master text styles</a:t>
            </a:r>
          </a:p>
        </p:txBody>
      </p:sp>
      <p:sp>
        <p:nvSpPr>
          <p:cNvPr id="14" name="Rectangle 13"/>
          <p:cNvSpPr>
            <a:spLocks/>
          </p:cNvSpPr>
          <p:nvPr userDrawn="1"/>
        </p:nvSpPr>
        <p:spPr>
          <a:xfrm>
            <a:off x="48639" y="138716"/>
            <a:ext cx="736099" cy="1446550"/>
          </a:xfrm>
          <a:prstGeom prst="rect">
            <a:avLst/>
          </a:prstGeom>
        </p:spPr>
        <p:txBody>
          <a:bodyPr wrap="none">
            <a:spAutoFit/>
          </a:bodyPr>
          <a:lstStyle/>
          <a:p>
            <a:pPr defTabSz="685800"/>
            <a:r>
              <a:rPr lang="en-US" sz="8800" b="1" i="1">
                <a:solidFill>
                  <a:prstClr val="white"/>
                </a:solidFill>
                <a:latin typeface="Droid Serif" panose="02020600060500020200" pitchFamily="18" charset="0"/>
                <a:ea typeface="Droid Serif" panose="02020600060500020200" pitchFamily="18" charset="0"/>
                <a:cs typeface="Droid Serif" panose="02020600060500020200" pitchFamily="18" charset="0"/>
              </a:rPr>
              <a:t>“</a:t>
            </a:r>
            <a:endParaRPr lang="en-US" sz="8800" i="1">
              <a:solidFill>
                <a:prstClr val="black"/>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ectangle 14"/>
          <p:cNvSpPr/>
          <p:nvPr userDrawn="1"/>
        </p:nvSpPr>
        <p:spPr>
          <a:xfrm>
            <a:off x="793251" y="5018141"/>
            <a:ext cx="758642" cy="5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829273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7" name="Rectangle 6"/>
          <p:cNvSpPr/>
          <p:nvPr userDrawn="1"/>
        </p:nvSpPr>
        <p:spPr>
          <a:xfrm>
            <a:off x="0" y="1"/>
            <a:ext cx="12214207" cy="5674658"/>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BE"/>
          </a:p>
        </p:txBody>
      </p:sp>
      <p:sp>
        <p:nvSpPr>
          <p:cNvPr id="2" name="Title 1"/>
          <p:cNvSpPr>
            <a:spLocks noGrp="1"/>
          </p:cNvSpPr>
          <p:nvPr>
            <p:ph type="title" hasCustomPrompt="1"/>
          </p:nvPr>
        </p:nvSpPr>
        <p:spPr>
          <a:xfrm>
            <a:off x="3448831" y="1437948"/>
            <a:ext cx="9620997" cy="1063204"/>
          </a:xfrm>
        </p:spPr>
        <p:txBody>
          <a:bodyPr anchor="t" anchorCtr="0"/>
          <a:lstStyle>
            <a:lvl1pPr algn="l">
              <a:defRPr sz="6000">
                <a:solidFill>
                  <a:schemeClr val="bg1"/>
                </a:solidFill>
              </a:defRPr>
            </a:lvl1pPr>
          </a:lstStyle>
          <a:p>
            <a:r>
              <a:rPr lang="en-US"/>
              <a:t>www.vvob.org</a:t>
            </a:r>
            <a:endParaRPr lang="nl-BE"/>
          </a:p>
        </p:txBody>
      </p:sp>
      <p:sp>
        <p:nvSpPr>
          <p:cNvPr id="3" name="Text Placeholder 2"/>
          <p:cNvSpPr>
            <a:spLocks noGrp="1"/>
          </p:cNvSpPr>
          <p:nvPr>
            <p:ph type="body" idx="1" hasCustomPrompt="1"/>
          </p:nvPr>
        </p:nvSpPr>
        <p:spPr>
          <a:xfrm>
            <a:off x="4103967" y="2661998"/>
            <a:ext cx="9620996" cy="654942"/>
          </a:xfrm>
        </p:spPr>
        <p:txBody>
          <a:bodyPr anchor="t">
            <a:normAutofit/>
          </a:bodyPr>
          <a:lstStyle>
            <a:lvl1pPr marL="0" indent="0" algn="l">
              <a:buNone/>
              <a:defRPr sz="36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Facebook address</a:t>
            </a:r>
          </a:p>
        </p:txBody>
      </p:sp>
      <p:pic>
        <p:nvPicPr>
          <p:cNvPr id="5" name="Picture 4"/>
          <p:cNvPicPr>
            <a:picLocks noChangeAspect="1"/>
          </p:cNvPicPr>
          <p:nvPr userDrawn="1"/>
        </p:nvPicPr>
        <p:blipFill>
          <a:blip r:embed="rId2"/>
          <a:stretch>
            <a:fillRect/>
          </a:stretch>
        </p:blipFill>
        <p:spPr>
          <a:xfrm>
            <a:off x="3448831" y="3669856"/>
            <a:ext cx="385119" cy="329250"/>
          </a:xfrm>
          <a:prstGeom prst="rect">
            <a:avLst/>
          </a:prstGeom>
        </p:spPr>
      </p:pic>
      <p:pic>
        <p:nvPicPr>
          <p:cNvPr id="6" name="Picture 5"/>
          <p:cNvPicPr>
            <a:picLocks noChangeAspect="1"/>
          </p:cNvPicPr>
          <p:nvPr userDrawn="1"/>
        </p:nvPicPr>
        <p:blipFill>
          <a:blip r:embed="rId3"/>
          <a:stretch>
            <a:fillRect/>
          </a:stretch>
        </p:blipFill>
        <p:spPr>
          <a:xfrm>
            <a:off x="3537526" y="2670963"/>
            <a:ext cx="224084" cy="447009"/>
          </a:xfrm>
          <a:prstGeom prst="rect">
            <a:avLst/>
          </a:prstGeom>
        </p:spPr>
      </p:pic>
      <p:sp>
        <p:nvSpPr>
          <p:cNvPr id="8" name="Text Placeholder 2"/>
          <p:cNvSpPr>
            <a:spLocks noGrp="1"/>
          </p:cNvSpPr>
          <p:nvPr>
            <p:ph type="body" idx="10" hasCustomPrompt="1"/>
          </p:nvPr>
        </p:nvSpPr>
        <p:spPr>
          <a:xfrm>
            <a:off x="4103967" y="3551835"/>
            <a:ext cx="9620996" cy="654942"/>
          </a:xfrm>
        </p:spPr>
        <p:txBody>
          <a:bodyPr anchor="t">
            <a:normAutofit/>
          </a:bodyPr>
          <a:lstStyle>
            <a:lvl1pPr marL="0" indent="0" algn="l">
              <a:buNone/>
              <a:defRPr sz="36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3600" b="1">
                <a:solidFill>
                  <a:schemeClr val="bg1"/>
                </a:solidFill>
                <a:latin typeface="Apercu" panose="02000506040000020004" pitchFamily="50" charset="0"/>
                <a:ea typeface="Droid Serif" panose="02020600060500020200" pitchFamily="18" charset="0"/>
                <a:cs typeface="Droid Serif" panose="02020600060500020200" pitchFamily="18" charset="0"/>
              </a:rPr>
              <a:t>@</a:t>
            </a:r>
            <a:r>
              <a:rPr lang="en-US" sz="3600" b="1" err="1">
                <a:solidFill>
                  <a:schemeClr val="bg1"/>
                </a:solidFill>
                <a:latin typeface="Apercu" panose="02000506040000020004" pitchFamily="50" charset="0"/>
                <a:ea typeface="Droid Serif" panose="02020600060500020200" pitchFamily="18" charset="0"/>
                <a:cs typeface="Droid Serif" panose="02020600060500020200" pitchFamily="18" charset="0"/>
              </a:rPr>
              <a:t>VVOBvzw</a:t>
            </a:r>
            <a:endParaRPr lang="en-US" sz="3600" b="1">
              <a:solidFill>
                <a:schemeClr val="bg1"/>
              </a:solidFill>
              <a:latin typeface="Apercu" panose="02000506040000020004" pitchFamily="50" charset="0"/>
              <a:ea typeface="Droid Serif" panose="02020600060500020200" pitchFamily="18" charset="0"/>
              <a:cs typeface="Droid Serif" panose="02020600060500020200" pitchFamily="18"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85" y="5690850"/>
            <a:ext cx="3214414" cy="125549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9568" y="5885678"/>
            <a:ext cx="2102741" cy="865835"/>
          </a:xfrm>
          <a:prstGeom prst="rect">
            <a:avLst/>
          </a:prstGeom>
        </p:spPr>
      </p:pic>
    </p:spTree>
    <p:extLst>
      <p:ext uri="{BB962C8B-B14F-4D97-AF65-F5344CB8AC3E}">
        <p14:creationId xmlns:p14="http://schemas.microsoft.com/office/powerpoint/2010/main" val="2085260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2"/>
          <p:cNvSpPr>
            <a:spLocks noGrp="1"/>
          </p:cNvSpPr>
          <p:nvPr>
            <p:ph type="body" sz="quarter" idx="14" hasCustomPrompt="1"/>
          </p:nvPr>
        </p:nvSpPr>
        <p:spPr>
          <a:xfrm>
            <a:off x="395898" y="287852"/>
            <a:ext cx="11324248" cy="995825"/>
          </a:xfrm>
        </p:spPr>
        <p:txBody>
          <a:bodyPr/>
          <a:lstStyle>
            <a:lvl1pPr>
              <a:defRPr baseline="0"/>
            </a:lvl1pPr>
          </a:lstStyle>
          <a:p>
            <a:pPr lvl="0"/>
            <a:r>
              <a:rPr lang="en-US"/>
              <a:t>Logo’s structural partners</a:t>
            </a:r>
          </a:p>
        </p:txBody>
      </p:sp>
    </p:spTree>
    <p:extLst>
      <p:ext uri="{BB962C8B-B14F-4D97-AF65-F5344CB8AC3E}">
        <p14:creationId xmlns:p14="http://schemas.microsoft.com/office/powerpoint/2010/main" val="157404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015" y="5802648"/>
            <a:ext cx="2400300" cy="865991"/>
          </a:xfrm>
          <a:prstGeom prst="rect">
            <a:avLst/>
          </a:prstGeom>
        </p:spPr>
      </p:pic>
    </p:spTree>
    <p:extLst>
      <p:ext uri="{BB962C8B-B14F-4D97-AF65-F5344CB8AC3E}">
        <p14:creationId xmlns:p14="http://schemas.microsoft.com/office/powerpoint/2010/main" val="4161922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with pictur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113" y="0"/>
            <a:ext cx="12214226" cy="5436703"/>
          </a:xfrm>
        </p:spPr>
        <p:txBody>
          <a:bodyPr/>
          <a:lstStyle>
            <a:lvl1pPr marL="0" indent="0">
              <a:buNone/>
              <a:defRPr baseline="0">
                <a:latin typeface="Myriad Pro" panose="020B0503030403020204" pitchFamily="34" charset="0"/>
              </a:defRPr>
            </a:lvl1pPr>
          </a:lstStyle>
          <a:p>
            <a:r>
              <a:rPr lang="en-US"/>
              <a:t>Click icon to add picture</a:t>
            </a:r>
            <a:endParaRPr lang="nl-BE"/>
          </a:p>
        </p:txBody>
      </p:sp>
      <p:sp>
        <p:nvSpPr>
          <p:cNvPr id="8" name="Rectangle 7"/>
          <p:cNvSpPr/>
          <p:nvPr userDrawn="1"/>
        </p:nvSpPr>
        <p:spPr>
          <a:xfrm>
            <a:off x="0" y="5436703"/>
            <a:ext cx="12214207" cy="1421297"/>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le 1"/>
          <p:cNvSpPr>
            <a:spLocks noGrp="1"/>
          </p:cNvSpPr>
          <p:nvPr>
            <p:ph type="ctrTitle"/>
          </p:nvPr>
        </p:nvSpPr>
        <p:spPr>
          <a:xfrm>
            <a:off x="281353" y="6051302"/>
            <a:ext cx="11517193" cy="762001"/>
          </a:xfrm>
        </p:spPr>
        <p:txBody>
          <a:bodyPr anchor="t" anchorCtr="0">
            <a:normAutofit/>
          </a:bodyPr>
          <a:lstStyle>
            <a:lvl1pPr algn="r">
              <a:defRPr sz="4800" b="1">
                <a:solidFill>
                  <a:schemeClr val="bg1"/>
                </a:solidFill>
                <a:effectLst/>
                <a:latin typeface="Myriad Pro" panose="020B0503030403020204" pitchFamily="34" charset="0"/>
                <a:cs typeface="Arial" panose="020B0604020202020204" pitchFamily="34" charset="0"/>
              </a:defRPr>
            </a:lvl1pPr>
          </a:lstStyle>
          <a:p>
            <a:r>
              <a:rPr lang="en-US"/>
              <a:t>Click to edit Master title style</a:t>
            </a:r>
            <a:endParaRPr lang="nl-BE"/>
          </a:p>
        </p:txBody>
      </p:sp>
      <p:sp>
        <p:nvSpPr>
          <p:cNvPr id="10" name="Subtitle 2"/>
          <p:cNvSpPr>
            <a:spLocks noGrp="1"/>
          </p:cNvSpPr>
          <p:nvPr>
            <p:ph type="subTitle" idx="1"/>
          </p:nvPr>
        </p:nvSpPr>
        <p:spPr>
          <a:xfrm>
            <a:off x="2655544" y="5604836"/>
            <a:ext cx="9144000" cy="428624"/>
          </a:xfrm>
        </p:spPr>
        <p:txBody>
          <a:bodyPr>
            <a:noAutofit/>
          </a:bodyPr>
          <a:lstStyle>
            <a:lvl1pPr marL="0" indent="0" algn="r">
              <a:buNone/>
              <a:defRPr sz="3400" i="1">
                <a:solidFill>
                  <a:schemeClr val="bg1"/>
                </a:solidFill>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Tree>
    <p:extLst>
      <p:ext uri="{BB962C8B-B14F-4D97-AF65-F5344CB8AC3E}">
        <p14:creationId xmlns:p14="http://schemas.microsoft.com/office/powerpoint/2010/main" val="424976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12730F-3B66-4B1D-B892-531588EEC7C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x-none"/>
          </a:p>
        </p:txBody>
      </p:sp>
      <p:sp>
        <p:nvSpPr>
          <p:cNvPr id="3" name="Chỗ dành sẵn cho Văn bản 2">
            <a:extLst>
              <a:ext uri="{FF2B5EF4-FFF2-40B4-BE49-F238E27FC236}">
                <a16:creationId xmlns:a16="http://schemas.microsoft.com/office/drawing/2014/main" id="{E6F5D897-BCC0-44D6-A80B-8446A2E6BA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9C5DC98-D3F0-4B9E-B2EA-47624001CEE1}"/>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5" name="Chỗ dành sẵn cho Chân trang 4">
            <a:extLst>
              <a:ext uri="{FF2B5EF4-FFF2-40B4-BE49-F238E27FC236}">
                <a16:creationId xmlns:a16="http://schemas.microsoft.com/office/drawing/2014/main" id="{725588EB-F3DD-4353-8BC1-29E97A7A6936}"/>
              </a:ext>
            </a:extLst>
          </p:cNvPr>
          <p:cNvSpPr>
            <a:spLocks noGrp="1"/>
          </p:cNvSpPr>
          <p:nvPr>
            <p:ph type="ftr" sz="quarter" idx="11"/>
          </p:nvPr>
        </p:nvSpPr>
        <p:spPr/>
        <p:txBody>
          <a:bodyPr/>
          <a:lstStyle/>
          <a:p>
            <a:endParaRPr lang="x-none"/>
          </a:p>
        </p:txBody>
      </p:sp>
      <p:sp>
        <p:nvSpPr>
          <p:cNvPr id="6" name="Chỗ dành sẵn cho Số hiệu Bản chiếu 5">
            <a:extLst>
              <a:ext uri="{FF2B5EF4-FFF2-40B4-BE49-F238E27FC236}">
                <a16:creationId xmlns:a16="http://schemas.microsoft.com/office/drawing/2014/main" id="{B3E99C88-B999-4DBC-ADC1-6C4EB27884E4}"/>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415976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113" y="0"/>
            <a:ext cx="12214226" cy="5436703"/>
          </a:xfrm>
        </p:spPr>
        <p:txBody>
          <a:bodyPr/>
          <a:lstStyle>
            <a:lvl1pPr marL="0" indent="0">
              <a:buNone/>
              <a:defRPr baseline="0"/>
            </a:lvl1pPr>
          </a:lstStyle>
          <a:p>
            <a:r>
              <a:rPr lang="en-US"/>
              <a:t>Click icon to add picture</a:t>
            </a:r>
            <a:endParaRPr lang="nl-BE"/>
          </a:p>
        </p:txBody>
      </p:sp>
      <p:sp>
        <p:nvSpPr>
          <p:cNvPr id="8" name="Rectangle 7"/>
          <p:cNvSpPr/>
          <p:nvPr userDrawn="1"/>
        </p:nvSpPr>
        <p:spPr>
          <a:xfrm>
            <a:off x="0" y="5436703"/>
            <a:ext cx="12214207" cy="1421297"/>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le 1"/>
          <p:cNvSpPr>
            <a:spLocks noGrp="1"/>
          </p:cNvSpPr>
          <p:nvPr>
            <p:ph type="ctrTitle"/>
          </p:nvPr>
        </p:nvSpPr>
        <p:spPr>
          <a:xfrm>
            <a:off x="281353" y="6051302"/>
            <a:ext cx="11517193" cy="762001"/>
          </a:xfrm>
        </p:spPr>
        <p:txBody>
          <a:bodyPr anchor="t" anchorCtr="0">
            <a:normAutofit/>
          </a:bodyPr>
          <a:lstStyle>
            <a:lvl1pPr algn="r">
              <a:defRPr sz="4400" b="1">
                <a:solidFill>
                  <a:schemeClr val="bg1"/>
                </a:solidFill>
                <a:effectLst/>
                <a:latin typeface="Arial" panose="020B0604020202020204" pitchFamily="34" charset="0"/>
                <a:cs typeface="Arial" panose="020B0604020202020204" pitchFamily="34" charset="0"/>
              </a:defRPr>
            </a:lvl1pPr>
          </a:lstStyle>
          <a:p>
            <a:r>
              <a:rPr lang="en-US"/>
              <a:t>Click to edit Master title style</a:t>
            </a:r>
            <a:endParaRPr lang="nl-BE"/>
          </a:p>
        </p:txBody>
      </p:sp>
      <p:sp>
        <p:nvSpPr>
          <p:cNvPr id="10" name="Subtitle 2"/>
          <p:cNvSpPr>
            <a:spLocks noGrp="1"/>
          </p:cNvSpPr>
          <p:nvPr>
            <p:ph type="subTitle" idx="1"/>
          </p:nvPr>
        </p:nvSpPr>
        <p:spPr>
          <a:xfrm>
            <a:off x="2655544" y="5631470"/>
            <a:ext cx="9144000" cy="428624"/>
          </a:xfrm>
        </p:spPr>
        <p:txBody>
          <a:bodyPr>
            <a:noAutofit/>
          </a:bodyPr>
          <a:lstStyle>
            <a:lvl1pPr marL="0" indent="0" algn="r">
              <a:buNone/>
              <a:defRPr sz="3100" i="1">
                <a:solidFill>
                  <a:schemeClr val="bg1"/>
                </a:solidFill>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0469" y="307912"/>
            <a:ext cx="3715014" cy="1340319"/>
          </a:xfrm>
          <a:prstGeom prst="rect">
            <a:avLst/>
          </a:prstGeom>
        </p:spPr>
      </p:pic>
    </p:spTree>
    <p:extLst>
      <p:ext uri="{BB962C8B-B14F-4D97-AF65-F5344CB8AC3E}">
        <p14:creationId xmlns:p14="http://schemas.microsoft.com/office/powerpoint/2010/main" val="1158349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2018821" y="213817"/>
            <a:ext cx="7230687" cy="642735"/>
          </a:xfrm>
        </p:spPr>
        <p:txBody>
          <a:bodyPr anchor="ctr" anchorCtr="0">
            <a:noAutofit/>
          </a:bodyPr>
          <a:lstStyle>
            <a:lvl1pPr marL="0" indent="0" algn="l">
              <a:buNone/>
              <a:defRPr sz="4000" b="0" i="1">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1" name="Title 1"/>
          <p:cNvSpPr>
            <a:spLocks noGrp="1"/>
          </p:cNvSpPr>
          <p:nvPr>
            <p:ph type="title" hasCustomPrompt="1"/>
          </p:nvPr>
        </p:nvSpPr>
        <p:spPr>
          <a:xfrm>
            <a:off x="158869" y="135585"/>
            <a:ext cx="2004039" cy="804457"/>
          </a:xfrm>
        </p:spPr>
        <p:txBody>
          <a:bodyPr wrap="none">
            <a:noAutofit/>
          </a:bodyPr>
          <a:lstStyle>
            <a:lvl1pPr>
              <a:defRPr sz="2500" b="0">
                <a:solidFill>
                  <a:schemeClr val="bg1"/>
                </a:solidFill>
                <a:effectLst>
                  <a:outerShdw blurRad="38100" dist="38100" dir="2700000" algn="tl">
                    <a:srgbClr val="000000">
                      <a:alpha val="43137"/>
                    </a:srgbClr>
                  </a:outerShdw>
                </a:effectLst>
              </a:defRPr>
            </a:lvl1pPr>
          </a:lstStyle>
          <a:p>
            <a:r>
              <a:rPr lang="en-US"/>
              <a:t>SECTION  | </a:t>
            </a:r>
            <a:endParaRPr lang="nl-BE"/>
          </a:p>
        </p:txBody>
      </p:sp>
      <p:sp>
        <p:nvSpPr>
          <p:cNvPr id="13" name="Text Placeholder 12"/>
          <p:cNvSpPr>
            <a:spLocks noGrp="1"/>
          </p:cNvSpPr>
          <p:nvPr>
            <p:ph type="body" sz="quarter" idx="14"/>
          </p:nvPr>
        </p:nvSpPr>
        <p:spPr>
          <a:xfrm>
            <a:off x="395898" y="1404475"/>
            <a:ext cx="11324248" cy="335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130662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2018821" y="213817"/>
            <a:ext cx="7230687" cy="642735"/>
          </a:xfrm>
        </p:spPr>
        <p:txBody>
          <a:bodyPr anchor="ctr" anchorCtr="0">
            <a:noAutofit/>
          </a:bodyPr>
          <a:lstStyle>
            <a:lvl1pPr marL="0" indent="0" algn="l">
              <a:buNone/>
              <a:defRPr sz="4000" b="0" i="1">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1" name="Title 1"/>
          <p:cNvSpPr>
            <a:spLocks noGrp="1"/>
          </p:cNvSpPr>
          <p:nvPr>
            <p:ph type="title" hasCustomPrompt="1"/>
          </p:nvPr>
        </p:nvSpPr>
        <p:spPr>
          <a:xfrm>
            <a:off x="158869" y="135585"/>
            <a:ext cx="2004039" cy="804457"/>
          </a:xfrm>
        </p:spPr>
        <p:txBody>
          <a:bodyPr wrap="none">
            <a:noAutofit/>
          </a:bodyPr>
          <a:lstStyle>
            <a:lvl1pPr>
              <a:defRPr sz="2500" b="0">
                <a:solidFill>
                  <a:schemeClr val="bg1"/>
                </a:solidFill>
                <a:effectLst>
                  <a:outerShdw blurRad="38100" dist="38100" dir="2700000" algn="tl">
                    <a:srgbClr val="000000">
                      <a:alpha val="43137"/>
                    </a:srgbClr>
                  </a:outerShdw>
                </a:effectLst>
              </a:defRPr>
            </a:lvl1pPr>
          </a:lstStyle>
          <a:p>
            <a:r>
              <a:rPr lang="en-US"/>
              <a:t>SECTION  | </a:t>
            </a:r>
            <a:endParaRPr lang="nl-BE"/>
          </a:p>
        </p:txBody>
      </p:sp>
      <p:sp>
        <p:nvSpPr>
          <p:cNvPr id="13" name="Text Placeholder 12"/>
          <p:cNvSpPr>
            <a:spLocks noGrp="1"/>
          </p:cNvSpPr>
          <p:nvPr>
            <p:ph type="body" sz="quarter" idx="14"/>
          </p:nvPr>
        </p:nvSpPr>
        <p:spPr>
          <a:xfrm>
            <a:off x="395898" y="1404475"/>
            <a:ext cx="11324248" cy="3352163"/>
          </a:xfrm>
        </p:spPr>
        <p:txBody>
          <a:bodyPr/>
          <a:lstStyle>
            <a:lvl1pPr>
              <a:defRPr sz="4500" b="0">
                <a:solidFill>
                  <a:srgbClr val="007485"/>
                </a:solidFill>
              </a:defRPr>
            </a:lvl1pPr>
            <a:lvl2pPr>
              <a:defRPr sz="4500" b="1">
                <a:solidFill>
                  <a:srgbClr val="A8AF2D"/>
                </a:solidFill>
              </a:defRPr>
            </a:lvl2pPr>
            <a:lvl3pPr>
              <a:defRPr sz="4000">
                <a:solidFill>
                  <a:srgbClr val="008F5C"/>
                </a:solidFill>
                <a:latin typeface="+mj-l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531704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2018821" y="213817"/>
            <a:ext cx="7230687" cy="642735"/>
          </a:xfrm>
        </p:spPr>
        <p:txBody>
          <a:bodyPr anchor="ctr" anchorCtr="0">
            <a:noAutofit/>
          </a:bodyPr>
          <a:lstStyle>
            <a:lvl1pPr marL="0" indent="0" algn="l">
              <a:buNone/>
              <a:defRPr sz="4000" b="0" i="1">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1" name="Title 1"/>
          <p:cNvSpPr>
            <a:spLocks noGrp="1"/>
          </p:cNvSpPr>
          <p:nvPr>
            <p:ph type="title" hasCustomPrompt="1"/>
          </p:nvPr>
        </p:nvSpPr>
        <p:spPr>
          <a:xfrm>
            <a:off x="158869" y="135585"/>
            <a:ext cx="2004039" cy="804457"/>
          </a:xfrm>
        </p:spPr>
        <p:txBody>
          <a:bodyPr wrap="none">
            <a:noAutofit/>
          </a:bodyPr>
          <a:lstStyle>
            <a:lvl1pPr>
              <a:defRPr sz="2500" b="0">
                <a:solidFill>
                  <a:schemeClr val="bg1"/>
                </a:solidFill>
                <a:effectLst>
                  <a:outerShdw blurRad="38100" dist="38100" dir="2700000" algn="tl">
                    <a:srgbClr val="000000">
                      <a:alpha val="43137"/>
                    </a:srgbClr>
                  </a:outerShdw>
                </a:effectLst>
              </a:defRPr>
            </a:lvl1pPr>
          </a:lstStyle>
          <a:p>
            <a:r>
              <a:rPr lang="en-US"/>
              <a:t>SECTION  | </a:t>
            </a:r>
            <a:endParaRPr lang="nl-BE"/>
          </a:p>
        </p:txBody>
      </p:sp>
      <p:sp>
        <p:nvSpPr>
          <p:cNvPr id="13" name="Text Placeholder 12"/>
          <p:cNvSpPr>
            <a:spLocks noGrp="1"/>
          </p:cNvSpPr>
          <p:nvPr>
            <p:ph type="body" sz="quarter" idx="14"/>
          </p:nvPr>
        </p:nvSpPr>
        <p:spPr>
          <a:xfrm>
            <a:off x="395898" y="1404475"/>
            <a:ext cx="11324248" cy="3352163"/>
          </a:xfrm>
        </p:spPr>
        <p:txBody>
          <a:bodyPr/>
          <a:lstStyle>
            <a:lvl1pPr>
              <a:defRPr sz="4000">
                <a:latin typeface="+mj-lt"/>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43266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1"/>
            <a:ext cx="12214207" cy="685800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BE"/>
          </a:p>
        </p:txBody>
      </p:sp>
      <p:sp>
        <p:nvSpPr>
          <p:cNvPr id="2" name="Title 1"/>
          <p:cNvSpPr>
            <a:spLocks noGrp="1"/>
          </p:cNvSpPr>
          <p:nvPr>
            <p:ph type="title" hasCustomPrompt="1"/>
          </p:nvPr>
        </p:nvSpPr>
        <p:spPr>
          <a:xfrm>
            <a:off x="831850" y="2486820"/>
            <a:ext cx="10515600" cy="1999456"/>
          </a:xfrm>
        </p:spPr>
        <p:txBody>
          <a:bodyPr anchor="t" anchorCtr="0"/>
          <a:lstStyle>
            <a:lvl1pPr algn="ctr">
              <a:defRPr sz="6000">
                <a:solidFill>
                  <a:schemeClr val="bg1"/>
                </a:solidFill>
                <a:effectLst/>
              </a:defRPr>
            </a:lvl1pPr>
          </a:lstStyle>
          <a:p>
            <a:r>
              <a:rPr lang="en-US"/>
              <a:t>Title</a:t>
            </a:r>
            <a:endParaRPr lang="nl-BE"/>
          </a:p>
        </p:txBody>
      </p:sp>
      <p:sp>
        <p:nvSpPr>
          <p:cNvPr id="3" name="Text Placeholder 2"/>
          <p:cNvSpPr>
            <a:spLocks noGrp="1"/>
          </p:cNvSpPr>
          <p:nvPr>
            <p:ph type="body" idx="1" hasCustomPrompt="1"/>
          </p:nvPr>
        </p:nvSpPr>
        <p:spPr>
          <a:xfrm>
            <a:off x="831850" y="3477024"/>
            <a:ext cx="10515600" cy="1603374"/>
          </a:xfrm>
        </p:spPr>
        <p:txBody>
          <a:bodyPr anchor="t">
            <a:normAutofit/>
          </a:bodyPr>
          <a:lstStyle>
            <a:lvl1pPr marL="0" indent="0" algn="ctr">
              <a:buNone/>
              <a:defRPr sz="3600">
                <a:solidFill>
                  <a:schemeClr val="bg1"/>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2653161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with picture">
    <p:spTree>
      <p:nvGrpSpPr>
        <p:cNvPr id="1" name=""/>
        <p:cNvGrpSpPr/>
        <p:nvPr/>
      </p:nvGrpSpPr>
      <p:grpSpPr>
        <a:xfrm>
          <a:off x="0" y="0"/>
          <a:ext cx="0" cy="0"/>
          <a:chOff x="0" y="0"/>
          <a:chExt cx="0" cy="0"/>
        </a:xfrm>
      </p:grpSpPr>
      <p:sp>
        <p:nvSpPr>
          <p:cNvPr id="9" name="Rectangle 8"/>
          <p:cNvSpPr/>
          <p:nvPr userDrawn="1"/>
        </p:nvSpPr>
        <p:spPr>
          <a:xfrm>
            <a:off x="0" y="1"/>
            <a:ext cx="7723405" cy="6858000"/>
          </a:xfrm>
          <a:prstGeom prst="rect">
            <a:avLst/>
          </a:prstGeom>
          <a:solidFill>
            <a:srgbClr val="008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endParaRPr lang="en-US" sz="1350">
              <a:solidFill>
                <a:prstClr val="white"/>
              </a:solidFill>
              <a:latin typeface="Arial" panose="020B0604020202020204" pitchFamily="34" charset="0"/>
              <a:cs typeface="Arial" panose="020B0604020202020204" pitchFamily="34" charset="0"/>
            </a:endParaRPr>
          </a:p>
        </p:txBody>
      </p:sp>
      <p:sp>
        <p:nvSpPr>
          <p:cNvPr id="10" name="Subtitle 2"/>
          <p:cNvSpPr>
            <a:spLocks noGrp="1"/>
          </p:cNvSpPr>
          <p:nvPr>
            <p:ph type="subTitle" idx="13" hasCustomPrompt="1"/>
          </p:nvPr>
        </p:nvSpPr>
        <p:spPr>
          <a:xfrm>
            <a:off x="657472" y="5260601"/>
            <a:ext cx="7230687" cy="642735"/>
          </a:xfrm>
        </p:spPr>
        <p:txBody>
          <a:bodyPr anchor="t" anchorCtr="0">
            <a:noAutofit/>
          </a:bodyPr>
          <a:lstStyle>
            <a:lvl1pPr marL="0" indent="0" algn="l">
              <a:buNone/>
              <a:defRPr sz="3500" i="0">
                <a:solidFill>
                  <a:schemeClr val="bg1"/>
                </a:solidFill>
                <a:latin typeface="Arial" panose="020B0604020202020204" pitchFamily="34" charset="0"/>
                <a:ea typeface="Droid Serif" panose="02020600060500020200"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1" name="Title 1"/>
          <p:cNvSpPr>
            <a:spLocks noGrp="1"/>
          </p:cNvSpPr>
          <p:nvPr>
            <p:ph type="title" hasCustomPrompt="1"/>
          </p:nvPr>
        </p:nvSpPr>
        <p:spPr>
          <a:xfrm>
            <a:off x="667730" y="5746425"/>
            <a:ext cx="2004039" cy="804457"/>
          </a:xfrm>
        </p:spPr>
        <p:txBody>
          <a:bodyPr wrap="none" anchor="t" anchorCtr="0">
            <a:noAutofit/>
          </a:bodyPr>
          <a:lstStyle>
            <a:lvl1pPr>
              <a:defRPr sz="2500" b="0">
                <a:solidFill>
                  <a:schemeClr val="bg1"/>
                </a:solidFill>
              </a:defRPr>
            </a:lvl1pPr>
          </a:lstStyle>
          <a:p>
            <a:r>
              <a:rPr lang="en-US"/>
              <a:t>Function</a:t>
            </a:r>
            <a:endParaRPr lang="nl-BE"/>
          </a:p>
        </p:txBody>
      </p:sp>
      <p:sp>
        <p:nvSpPr>
          <p:cNvPr id="13" name="Text Placeholder 12"/>
          <p:cNvSpPr>
            <a:spLocks noGrp="1"/>
          </p:cNvSpPr>
          <p:nvPr>
            <p:ph type="body" sz="quarter" idx="14" hasCustomPrompt="1"/>
          </p:nvPr>
        </p:nvSpPr>
        <p:spPr>
          <a:xfrm>
            <a:off x="784738" y="639544"/>
            <a:ext cx="6460124" cy="4621057"/>
          </a:xfrm>
        </p:spPr>
        <p:txBody>
          <a:bodyPr>
            <a:normAutofit/>
          </a:bodyPr>
          <a:lstStyle>
            <a:lvl1pPr>
              <a:defRPr sz="2400" b="0" i="1">
                <a:solidFill>
                  <a:schemeClr val="bg1"/>
                </a:solidFill>
                <a:latin typeface="Droid Serif" panose="02020600060500020200" pitchFamily="18"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Quote</a:t>
            </a:r>
          </a:p>
        </p:txBody>
      </p:sp>
      <p:sp>
        <p:nvSpPr>
          <p:cNvPr id="14" name="Rectangle 13"/>
          <p:cNvSpPr>
            <a:spLocks/>
          </p:cNvSpPr>
          <p:nvPr userDrawn="1"/>
        </p:nvSpPr>
        <p:spPr>
          <a:xfrm>
            <a:off x="48639" y="138716"/>
            <a:ext cx="736099" cy="1446550"/>
          </a:xfrm>
          <a:prstGeom prst="rect">
            <a:avLst/>
          </a:prstGeom>
        </p:spPr>
        <p:txBody>
          <a:bodyPr wrap="none">
            <a:spAutoFit/>
          </a:bodyPr>
          <a:lstStyle/>
          <a:p>
            <a:pPr defTabSz="685800"/>
            <a:r>
              <a:rPr lang="en-US" sz="8800" b="1" i="1">
                <a:solidFill>
                  <a:prstClr val="white"/>
                </a:solidFill>
                <a:latin typeface="Droid Serif" panose="02020600060500020200" pitchFamily="18" charset="0"/>
                <a:ea typeface="Droid Serif" panose="02020600060500020200" pitchFamily="18" charset="0"/>
                <a:cs typeface="Droid Serif" panose="02020600060500020200" pitchFamily="18" charset="0"/>
              </a:rPr>
              <a:t>“</a:t>
            </a:r>
            <a:endParaRPr lang="en-US" sz="8800" i="1">
              <a:solidFill>
                <a:prstClr val="black"/>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ectangle 14"/>
          <p:cNvSpPr/>
          <p:nvPr userDrawn="1"/>
        </p:nvSpPr>
        <p:spPr>
          <a:xfrm>
            <a:off x="793251" y="5018141"/>
            <a:ext cx="758642" cy="5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Picture Placeholder 2"/>
          <p:cNvSpPr>
            <a:spLocks noGrp="1"/>
          </p:cNvSpPr>
          <p:nvPr>
            <p:ph type="pic" sz="quarter" idx="15"/>
          </p:nvPr>
        </p:nvSpPr>
        <p:spPr>
          <a:xfrm>
            <a:off x="7723188" y="0"/>
            <a:ext cx="4468812" cy="6858000"/>
          </a:xfrm>
        </p:spPr>
        <p:txBody>
          <a:bodyPr/>
          <a:lstStyle/>
          <a:p>
            <a:r>
              <a:rPr lang="en-US"/>
              <a:t>Click icon to add picture</a:t>
            </a:r>
            <a:endParaRPr lang="nl-BE"/>
          </a:p>
        </p:txBody>
      </p:sp>
    </p:spTree>
    <p:extLst>
      <p:ext uri="{BB962C8B-B14F-4D97-AF65-F5344CB8AC3E}">
        <p14:creationId xmlns:p14="http://schemas.microsoft.com/office/powerpoint/2010/main" val="3811561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10"/>
          <p:cNvPicPr>
            <a:picLocks noChangeAspect="1"/>
          </p:cNvPicPr>
          <p:nvPr userDrawn="1"/>
        </p:nvPicPr>
        <p:blipFill>
          <a:blip r:embed="rId2"/>
          <a:stretch>
            <a:fillRect/>
          </a:stretch>
        </p:blipFill>
        <p:spPr>
          <a:xfrm>
            <a:off x="9472377" y="135585"/>
            <a:ext cx="2404185" cy="804457"/>
          </a:xfrm>
          <a:prstGeom prst="rect">
            <a:avLst/>
          </a:prstGeom>
        </p:spPr>
      </p:pic>
      <p:sp>
        <p:nvSpPr>
          <p:cNvPr id="12" name="Subtitle 2"/>
          <p:cNvSpPr>
            <a:spLocks noGrp="1"/>
          </p:cNvSpPr>
          <p:nvPr>
            <p:ph type="subTitle" idx="13" hasCustomPrompt="1"/>
          </p:nvPr>
        </p:nvSpPr>
        <p:spPr>
          <a:xfrm>
            <a:off x="2018821" y="213817"/>
            <a:ext cx="7230687" cy="642735"/>
          </a:xfrm>
        </p:spPr>
        <p:txBody>
          <a:bodyPr anchor="ctr" anchorCtr="0">
            <a:noAutofit/>
          </a:bodyPr>
          <a:lstStyle>
            <a:lvl1pPr marL="0" indent="0" algn="l">
              <a:buNone/>
              <a:defRPr sz="4000" b="0" i="1">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3" name="Title 1"/>
          <p:cNvSpPr>
            <a:spLocks noGrp="1"/>
          </p:cNvSpPr>
          <p:nvPr>
            <p:ph type="title" hasCustomPrompt="1"/>
          </p:nvPr>
        </p:nvSpPr>
        <p:spPr>
          <a:xfrm>
            <a:off x="158869" y="135585"/>
            <a:ext cx="2004039" cy="804457"/>
          </a:xfrm>
        </p:spPr>
        <p:txBody>
          <a:bodyPr wrap="none">
            <a:noAutofit/>
          </a:bodyPr>
          <a:lstStyle>
            <a:lvl1pPr>
              <a:defRPr sz="2500" b="0">
                <a:solidFill>
                  <a:schemeClr val="bg1"/>
                </a:solidFill>
                <a:effectLst>
                  <a:outerShdw blurRad="38100" dist="38100" dir="2700000" algn="tl">
                    <a:srgbClr val="000000">
                      <a:alpha val="43137"/>
                    </a:srgbClr>
                  </a:outerShdw>
                </a:effectLst>
              </a:defRPr>
            </a:lvl1pPr>
          </a:lstStyle>
          <a:p>
            <a:r>
              <a:rPr lang="en-US"/>
              <a:t>SECTION  | </a:t>
            </a:r>
            <a:endParaRPr lang="nl-BE"/>
          </a:p>
        </p:txBody>
      </p:sp>
      <p:sp>
        <p:nvSpPr>
          <p:cNvPr id="15" name="Text Placeholder 12"/>
          <p:cNvSpPr>
            <a:spLocks noGrp="1"/>
          </p:cNvSpPr>
          <p:nvPr>
            <p:ph type="body" sz="quarter" idx="14"/>
          </p:nvPr>
        </p:nvSpPr>
        <p:spPr>
          <a:xfrm>
            <a:off x="7675928" y="1413267"/>
            <a:ext cx="4905864" cy="335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17" name="Picture Placeholder 16"/>
          <p:cNvSpPr>
            <a:spLocks noGrp="1"/>
          </p:cNvSpPr>
          <p:nvPr>
            <p:ph type="pic" sz="quarter" idx="15"/>
          </p:nvPr>
        </p:nvSpPr>
        <p:spPr>
          <a:xfrm>
            <a:off x="0" y="1069975"/>
            <a:ext cx="7526338" cy="5788025"/>
          </a:xfrm>
        </p:spPr>
        <p:txBody>
          <a:bodyPr/>
          <a:lstStyle/>
          <a:p>
            <a:r>
              <a:rPr lang="en-US"/>
              <a:t>Click icon to add picture</a:t>
            </a:r>
            <a:endParaRPr lang="nl-BE"/>
          </a:p>
        </p:txBody>
      </p:sp>
    </p:spTree>
    <p:extLst>
      <p:ext uri="{BB962C8B-B14F-4D97-AF65-F5344CB8AC3E}">
        <p14:creationId xmlns:p14="http://schemas.microsoft.com/office/powerpoint/2010/main" val="1729941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without picture">
    <p:spTree>
      <p:nvGrpSpPr>
        <p:cNvPr id="1" name=""/>
        <p:cNvGrpSpPr/>
        <p:nvPr/>
      </p:nvGrpSpPr>
      <p:grpSpPr>
        <a:xfrm>
          <a:off x="0" y="0"/>
          <a:ext cx="0" cy="0"/>
          <a:chOff x="0" y="0"/>
          <a:chExt cx="0" cy="0"/>
        </a:xfrm>
      </p:grpSpPr>
      <p:sp>
        <p:nvSpPr>
          <p:cNvPr id="9" name="Rectangle 8"/>
          <p:cNvSpPr/>
          <p:nvPr userDrawn="1"/>
        </p:nvSpPr>
        <p:spPr>
          <a:xfrm>
            <a:off x="0" y="1"/>
            <a:ext cx="12192000" cy="6858000"/>
          </a:xfrm>
          <a:prstGeom prst="rect">
            <a:avLst/>
          </a:prstGeom>
          <a:solidFill>
            <a:srgbClr val="008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endParaRPr lang="en-US" sz="1350">
              <a:solidFill>
                <a:prstClr val="white"/>
              </a:solidFill>
              <a:latin typeface="Arial" panose="020B0604020202020204" pitchFamily="34" charset="0"/>
              <a:cs typeface="Arial" panose="020B0604020202020204" pitchFamily="34" charset="0"/>
            </a:endParaRPr>
          </a:p>
        </p:txBody>
      </p:sp>
      <p:sp>
        <p:nvSpPr>
          <p:cNvPr id="10" name="Subtitle 2"/>
          <p:cNvSpPr>
            <a:spLocks noGrp="1"/>
          </p:cNvSpPr>
          <p:nvPr>
            <p:ph type="subTitle" idx="13" hasCustomPrompt="1"/>
          </p:nvPr>
        </p:nvSpPr>
        <p:spPr>
          <a:xfrm>
            <a:off x="657472" y="5260601"/>
            <a:ext cx="7230687" cy="642735"/>
          </a:xfrm>
        </p:spPr>
        <p:txBody>
          <a:bodyPr anchor="t" anchorCtr="0">
            <a:noAutofit/>
          </a:bodyPr>
          <a:lstStyle>
            <a:lvl1pPr marL="0" indent="0" algn="l">
              <a:buNone/>
              <a:defRPr sz="3500" i="0">
                <a:solidFill>
                  <a:schemeClr val="bg1"/>
                </a:solidFill>
                <a:latin typeface="Arial" panose="020B0604020202020204" pitchFamily="34" charset="0"/>
                <a:ea typeface="Droid Serif" panose="02020600060500020200"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1" name="Title 1"/>
          <p:cNvSpPr>
            <a:spLocks noGrp="1"/>
          </p:cNvSpPr>
          <p:nvPr>
            <p:ph type="title" hasCustomPrompt="1"/>
          </p:nvPr>
        </p:nvSpPr>
        <p:spPr>
          <a:xfrm>
            <a:off x="667730" y="5746425"/>
            <a:ext cx="2004039" cy="804457"/>
          </a:xfrm>
        </p:spPr>
        <p:txBody>
          <a:bodyPr wrap="none" anchor="t" anchorCtr="0">
            <a:noAutofit/>
          </a:bodyPr>
          <a:lstStyle>
            <a:lvl1pPr>
              <a:defRPr sz="2500" b="0">
                <a:solidFill>
                  <a:schemeClr val="bg1"/>
                </a:solidFill>
              </a:defRPr>
            </a:lvl1pPr>
          </a:lstStyle>
          <a:p>
            <a:r>
              <a:rPr lang="en-US"/>
              <a:t>Function</a:t>
            </a:r>
            <a:endParaRPr lang="nl-BE"/>
          </a:p>
        </p:txBody>
      </p:sp>
      <p:sp>
        <p:nvSpPr>
          <p:cNvPr id="13" name="Text Placeholder 12"/>
          <p:cNvSpPr>
            <a:spLocks noGrp="1"/>
          </p:cNvSpPr>
          <p:nvPr>
            <p:ph type="body" sz="quarter" idx="14"/>
          </p:nvPr>
        </p:nvSpPr>
        <p:spPr>
          <a:xfrm>
            <a:off x="784738" y="639544"/>
            <a:ext cx="10654054" cy="4621057"/>
          </a:xfrm>
        </p:spPr>
        <p:txBody>
          <a:bodyPr>
            <a:normAutofit/>
          </a:bodyPr>
          <a:lstStyle>
            <a:lvl1pPr>
              <a:defRPr sz="2400" b="0" i="1">
                <a:solidFill>
                  <a:schemeClr val="bg1"/>
                </a:solidFill>
                <a:latin typeface="Droid Serif" panose="02020600060500020200" pitchFamily="18"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Click to edit Master text styles</a:t>
            </a:r>
          </a:p>
        </p:txBody>
      </p:sp>
      <p:sp>
        <p:nvSpPr>
          <p:cNvPr id="14" name="Rectangle 13"/>
          <p:cNvSpPr>
            <a:spLocks/>
          </p:cNvSpPr>
          <p:nvPr userDrawn="1"/>
        </p:nvSpPr>
        <p:spPr>
          <a:xfrm>
            <a:off x="48639" y="138716"/>
            <a:ext cx="736099" cy="1446550"/>
          </a:xfrm>
          <a:prstGeom prst="rect">
            <a:avLst/>
          </a:prstGeom>
        </p:spPr>
        <p:txBody>
          <a:bodyPr wrap="none">
            <a:spAutoFit/>
          </a:bodyPr>
          <a:lstStyle/>
          <a:p>
            <a:pPr defTabSz="685800"/>
            <a:r>
              <a:rPr lang="en-US" sz="8800" b="1" i="1">
                <a:solidFill>
                  <a:prstClr val="white"/>
                </a:solidFill>
                <a:latin typeface="Droid Serif" panose="02020600060500020200" pitchFamily="18" charset="0"/>
                <a:ea typeface="Droid Serif" panose="02020600060500020200" pitchFamily="18" charset="0"/>
                <a:cs typeface="Droid Serif" panose="02020600060500020200" pitchFamily="18" charset="0"/>
              </a:rPr>
              <a:t>“</a:t>
            </a:r>
            <a:endParaRPr lang="en-US" sz="8800" i="1">
              <a:solidFill>
                <a:prstClr val="black"/>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ectangle 14"/>
          <p:cNvSpPr/>
          <p:nvPr userDrawn="1"/>
        </p:nvSpPr>
        <p:spPr>
          <a:xfrm>
            <a:off x="793251" y="5018141"/>
            <a:ext cx="758642" cy="5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919171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7" name="Rectangle 6"/>
          <p:cNvSpPr/>
          <p:nvPr userDrawn="1"/>
        </p:nvSpPr>
        <p:spPr>
          <a:xfrm>
            <a:off x="0" y="1"/>
            <a:ext cx="12214207" cy="5674658"/>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BE"/>
          </a:p>
        </p:txBody>
      </p:sp>
      <p:sp>
        <p:nvSpPr>
          <p:cNvPr id="2" name="Title 1"/>
          <p:cNvSpPr>
            <a:spLocks noGrp="1"/>
          </p:cNvSpPr>
          <p:nvPr>
            <p:ph type="title" hasCustomPrompt="1"/>
          </p:nvPr>
        </p:nvSpPr>
        <p:spPr>
          <a:xfrm>
            <a:off x="3448831" y="1437948"/>
            <a:ext cx="9620997" cy="1063204"/>
          </a:xfrm>
        </p:spPr>
        <p:txBody>
          <a:bodyPr anchor="t" anchorCtr="0"/>
          <a:lstStyle>
            <a:lvl1pPr algn="l">
              <a:defRPr sz="6000">
                <a:solidFill>
                  <a:schemeClr val="bg1"/>
                </a:solidFill>
              </a:defRPr>
            </a:lvl1pPr>
          </a:lstStyle>
          <a:p>
            <a:r>
              <a:rPr lang="en-US"/>
              <a:t>www.vvob.org</a:t>
            </a:r>
            <a:endParaRPr lang="nl-BE"/>
          </a:p>
        </p:txBody>
      </p:sp>
      <p:sp>
        <p:nvSpPr>
          <p:cNvPr id="3" name="Text Placeholder 2"/>
          <p:cNvSpPr>
            <a:spLocks noGrp="1"/>
          </p:cNvSpPr>
          <p:nvPr>
            <p:ph type="body" idx="1" hasCustomPrompt="1"/>
          </p:nvPr>
        </p:nvSpPr>
        <p:spPr>
          <a:xfrm>
            <a:off x="4103967" y="2661998"/>
            <a:ext cx="9620996" cy="654942"/>
          </a:xfrm>
        </p:spPr>
        <p:txBody>
          <a:bodyPr anchor="t">
            <a:normAutofit/>
          </a:bodyPr>
          <a:lstStyle>
            <a:lvl1pPr marL="0" indent="0" algn="l">
              <a:buNone/>
              <a:defRPr sz="36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Facebook address</a:t>
            </a:r>
          </a:p>
        </p:txBody>
      </p:sp>
      <p:pic>
        <p:nvPicPr>
          <p:cNvPr id="5" name="Picture 4"/>
          <p:cNvPicPr>
            <a:picLocks noChangeAspect="1"/>
          </p:cNvPicPr>
          <p:nvPr userDrawn="1"/>
        </p:nvPicPr>
        <p:blipFill>
          <a:blip r:embed="rId2"/>
          <a:stretch>
            <a:fillRect/>
          </a:stretch>
        </p:blipFill>
        <p:spPr>
          <a:xfrm>
            <a:off x="3448831" y="3669856"/>
            <a:ext cx="385119" cy="329250"/>
          </a:xfrm>
          <a:prstGeom prst="rect">
            <a:avLst/>
          </a:prstGeom>
        </p:spPr>
      </p:pic>
      <p:pic>
        <p:nvPicPr>
          <p:cNvPr id="6" name="Picture 5"/>
          <p:cNvPicPr>
            <a:picLocks noChangeAspect="1"/>
          </p:cNvPicPr>
          <p:nvPr userDrawn="1"/>
        </p:nvPicPr>
        <p:blipFill>
          <a:blip r:embed="rId3"/>
          <a:stretch>
            <a:fillRect/>
          </a:stretch>
        </p:blipFill>
        <p:spPr>
          <a:xfrm>
            <a:off x="3537526" y="2670963"/>
            <a:ext cx="224084" cy="447009"/>
          </a:xfrm>
          <a:prstGeom prst="rect">
            <a:avLst/>
          </a:prstGeom>
        </p:spPr>
      </p:pic>
      <p:sp>
        <p:nvSpPr>
          <p:cNvPr id="8" name="Text Placeholder 2"/>
          <p:cNvSpPr>
            <a:spLocks noGrp="1"/>
          </p:cNvSpPr>
          <p:nvPr>
            <p:ph type="body" idx="10" hasCustomPrompt="1"/>
          </p:nvPr>
        </p:nvSpPr>
        <p:spPr>
          <a:xfrm>
            <a:off x="4103967" y="3551835"/>
            <a:ext cx="9620996" cy="654942"/>
          </a:xfrm>
        </p:spPr>
        <p:txBody>
          <a:bodyPr anchor="t">
            <a:normAutofit/>
          </a:bodyPr>
          <a:lstStyle>
            <a:lvl1pPr marL="0" indent="0" algn="l">
              <a:buNone/>
              <a:defRPr sz="36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3600" b="1">
                <a:solidFill>
                  <a:schemeClr val="bg1"/>
                </a:solidFill>
                <a:latin typeface="Apercu" panose="02000506040000020004" pitchFamily="50" charset="0"/>
                <a:ea typeface="Droid Serif" panose="02020600060500020200" pitchFamily="18" charset="0"/>
                <a:cs typeface="Droid Serif" panose="02020600060500020200" pitchFamily="18" charset="0"/>
              </a:rPr>
              <a:t>@</a:t>
            </a:r>
            <a:r>
              <a:rPr lang="en-US" sz="3600" b="1" err="1">
                <a:solidFill>
                  <a:schemeClr val="bg1"/>
                </a:solidFill>
                <a:latin typeface="Apercu" panose="02000506040000020004" pitchFamily="50" charset="0"/>
                <a:ea typeface="Droid Serif" panose="02020600060500020200" pitchFamily="18" charset="0"/>
                <a:cs typeface="Droid Serif" panose="02020600060500020200" pitchFamily="18" charset="0"/>
              </a:rPr>
              <a:t>VVOBvzw</a:t>
            </a:r>
            <a:endParaRPr lang="en-US" sz="3600" b="1">
              <a:solidFill>
                <a:schemeClr val="bg1"/>
              </a:solidFill>
              <a:latin typeface="Apercu" panose="02000506040000020004" pitchFamily="50" charset="0"/>
              <a:ea typeface="Droid Serif" panose="02020600060500020200" pitchFamily="18" charset="0"/>
              <a:cs typeface="Droid Serif" panose="02020600060500020200" pitchFamily="18"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585" y="5690850"/>
            <a:ext cx="3214414" cy="125549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9568" y="5885678"/>
            <a:ext cx="2102741" cy="865835"/>
          </a:xfrm>
          <a:prstGeom prst="rect">
            <a:avLst/>
          </a:prstGeom>
        </p:spPr>
      </p:pic>
    </p:spTree>
    <p:extLst>
      <p:ext uri="{BB962C8B-B14F-4D97-AF65-F5344CB8AC3E}">
        <p14:creationId xmlns:p14="http://schemas.microsoft.com/office/powerpoint/2010/main" val="536882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2"/>
          <p:cNvSpPr>
            <a:spLocks noGrp="1"/>
          </p:cNvSpPr>
          <p:nvPr>
            <p:ph type="body" sz="quarter" idx="14" hasCustomPrompt="1"/>
          </p:nvPr>
        </p:nvSpPr>
        <p:spPr>
          <a:xfrm>
            <a:off x="395898" y="287852"/>
            <a:ext cx="11324248" cy="995825"/>
          </a:xfrm>
        </p:spPr>
        <p:txBody>
          <a:bodyPr/>
          <a:lstStyle>
            <a:lvl1pPr>
              <a:defRPr baseline="0"/>
            </a:lvl1pPr>
          </a:lstStyle>
          <a:p>
            <a:pPr lvl="0"/>
            <a:r>
              <a:rPr lang="en-US"/>
              <a:t>Logo’s structural partners</a:t>
            </a:r>
          </a:p>
        </p:txBody>
      </p:sp>
    </p:spTree>
    <p:extLst>
      <p:ext uri="{BB962C8B-B14F-4D97-AF65-F5344CB8AC3E}">
        <p14:creationId xmlns:p14="http://schemas.microsoft.com/office/powerpoint/2010/main" val="304883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11C425-9DF9-4A9B-8EB8-68D6EBF50E7B}"/>
              </a:ext>
            </a:extLst>
          </p:cNvPr>
          <p:cNvSpPr>
            <a:spLocks noGrp="1"/>
          </p:cNvSpPr>
          <p:nvPr>
            <p:ph type="title"/>
          </p:nvPr>
        </p:nvSpPr>
        <p:spPr/>
        <p:txBody>
          <a:bodyPr/>
          <a:lstStyle/>
          <a:p>
            <a:r>
              <a:rPr lang="vi-VN"/>
              <a:t>Bấm để sửa kiểu tiêu đề Bản cái</a:t>
            </a:r>
            <a:endParaRPr lang="x-none"/>
          </a:p>
        </p:txBody>
      </p:sp>
      <p:sp>
        <p:nvSpPr>
          <p:cNvPr id="3" name="Chỗ dành sẵn cho Nội dung 2">
            <a:extLst>
              <a:ext uri="{FF2B5EF4-FFF2-40B4-BE49-F238E27FC236}">
                <a16:creationId xmlns:a16="http://schemas.microsoft.com/office/drawing/2014/main" id="{BF356A81-10F4-41E8-AB59-A25B33547AA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4" name="Chỗ dành sẵn cho Nội dung 3">
            <a:extLst>
              <a:ext uri="{FF2B5EF4-FFF2-40B4-BE49-F238E27FC236}">
                <a16:creationId xmlns:a16="http://schemas.microsoft.com/office/drawing/2014/main" id="{3D1A063E-1D3B-476B-8024-69FE6548FBA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5" name="Chỗ dành sẵn cho Ngày tháng 4">
            <a:extLst>
              <a:ext uri="{FF2B5EF4-FFF2-40B4-BE49-F238E27FC236}">
                <a16:creationId xmlns:a16="http://schemas.microsoft.com/office/drawing/2014/main" id="{388A45DF-0DEF-436D-B72B-FF246671765E}"/>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6" name="Chỗ dành sẵn cho Chân trang 5">
            <a:extLst>
              <a:ext uri="{FF2B5EF4-FFF2-40B4-BE49-F238E27FC236}">
                <a16:creationId xmlns:a16="http://schemas.microsoft.com/office/drawing/2014/main" id="{70608926-8532-4B0C-B89D-42AEF7084950}"/>
              </a:ext>
            </a:extLst>
          </p:cNvPr>
          <p:cNvSpPr>
            <a:spLocks noGrp="1"/>
          </p:cNvSpPr>
          <p:nvPr>
            <p:ph type="ftr" sz="quarter" idx="11"/>
          </p:nvPr>
        </p:nvSpPr>
        <p:spPr/>
        <p:txBody>
          <a:bodyPr/>
          <a:lstStyle/>
          <a:p>
            <a:endParaRPr lang="x-none"/>
          </a:p>
        </p:txBody>
      </p:sp>
      <p:sp>
        <p:nvSpPr>
          <p:cNvPr id="7" name="Chỗ dành sẵn cho Số hiệu Bản chiếu 6">
            <a:extLst>
              <a:ext uri="{FF2B5EF4-FFF2-40B4-BE49-F238E27FC236}">
                <a16:creationId xmlns:a16="http://schemas.microsoft.com/office/drawing/2014/main" id="{3B96625C-AE38-4F7A-9DF9-B278ED57498C}"/>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698642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015" y="5802648"/>
            <a:ext cx="2400300" cy="865991"/>
          </a:xfrm>
          <a:prstGeom prst="rect">
            <a:avLst/>
          </a:prstGeom>
        </p:spPr>
      </p:pic>
    </p:spTree>
    <p:extLst>
      <p:ext uri="{BB962C8B-B14F-4D97-AF65-F5344CB8AC3E}">
        <p14:creationId xmlns:p14="http://schemas.microsoft.com/office/powerpoint/2010/main" val="1666432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369264" y="213817"/>
            <a:ext cx="8597182" cy="642735"/>
          </a:xfrm>
        </p:spPr>
        <p:txBody>
          <a:bodyPr anchor="ctr" anchorCtr="0">
            <a:noAutofit/>
          </a:bodyPr>
          <a:lstStyle>
            <a:lvl1pPr marL="0" indent="0" algn="l">
              <a:buNone/>
              <a:defRPr sz="5000" b="0" i="1">
                <a:solidFill>
                  <a:schemeClr val="bg1"/>
                </a:solidFill>
                <a:effectLst>
                  <a:outerShdw blurRad="38100" dist="38100" dir="2700000" algn="tl">
                    <a:srgbClr val="000000">
                      <a:alpha val="43137"/>
                    </a:srgbClr>
                  </a:outerShdw>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3" name="Text Placeholder 12"/>
          <p:cNvSpPr>
            <a:spLocks noGrp="1"/>
          </p:cNvSpPr>
          <p:nvPr>
            <p:ph type="body" sz="quarter" idx="14"/>
          </p:nvPr>
        </p:nvSpPr>
        <p:spPr>
          <a:xfrm>
            <a:off x="395897" y="1404475"/>
            <a:ext cx="11367015" cy="335216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54449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EEE724-2FCE-453A-9DA0-59C18E8F41F1}"/>
              </a:ext>
            </a:extLst>
          </p:cNvPr>
          <p:cNvSpPr>
            <a:spLocks noGrp="1"/>
          </p:cNvSpPr>
          <p:nvPr>
            <p:ph type="title"/>
          </p:nvPr>
        </p:nvSpPr>
        <p:spPr>
          <a:xfrm>
            <a:off x="839788" y="365125"/>
            <a:ext cx="10515600" cy="1325563"/>
          </a:xfrm>
        </p:spPr>
        <p:txBody>
          <a:bodyPr/>
          <a:lstStyle/>
          <a:p>
            <a:r>
              <a:rPr lang="vi-VN"/>
              <a:t>Bấm để sửa kiểu tiêu đề Bản cái</a:t>
            </a:r>
            <a:endParaRPr lang="x-none"/>
          </a:p>
        </p:txBody>
      </p:sp>
      <p:sp>
        <p:nvSpPr>
          <p:cNvPr id="3" name="Chỗ dành sẵn cho Văn bản 2">
            <a:extLst>
              <a:ext uri="{FF2B5EF4-FFF2-40B4-BE49-F238E27FC236}">
                <a16:creationId xmlns:a16="http://schemas.microsoft.com/office/drawing/2014/main" id="{814C5CA4-D45B-4526-BBA1-6BEC5DB53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712AB4-A519-49D9-9EC5-8B4AB58BE30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5" name="Chỗ dành sẵn cho Văn bản 4">
            <a:extLst>
              <a:ext uri="{FF2B5EF4-FFF2-40B4-BE49-F238E27FC236}">
                <a16:creationId xmlns:a16="http://schemas.microsoft.com/office/drawing/2014/main" id="{0258AF18-39DB-44DF-AA6D-6E9FF15E1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355C582-1427-4160-A3E5-29D7A35C21CA}"/>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7" name="Chỗ dành sẵn cho Ngày tháng 6">
            <a:extLst>
              <a:ext uri="{FF2B5EF4-FFF2-40B4-BE49-F238E27FC236}">
                <a16:creationId xmlns:a16="http://schemas.microsoft.com/office/drawing/2014/main" id="{34F8B55C-DF19-4ACF-A584-8101C6183C3E}"/>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8" name="Chỗ dành sẵn cho Chân trang 7">
            <a:extLst>
              <a:ext uri="{FF2B5EF4-FFF2-40B4-BE49-F238E27FC236}">
                <a16:creationId xmlns:a16="http://schemas.microsoft.com/office/drawing/2014/main" id="{9269DC42-D501-4950-A108-BFCC5E2626F2}"/>
              </a:ext>
            </a:extLst>
          </p:cNvPr>
          <p:cNvSpPr>
            <a:spLocks noGrp="1"/>
          </p:cNvSpPr>
          <p:nvPr>
            <p:ph type="ftr" sz="quarter" idx="11"/>
          </p:nvPr>
        </p:nvSpPr>
        <p:spPr/>
        <p:txBody>
          <a:bodyPr/>
          <a:lstStyle/>
          <a:p>
            <a:endParaRPr lang="x-none"/>
          </a:p>
        </p:txBody>
      </p:sp>
      <p:sp>
        <p:nvSpPr>
          <p:cNvPr id="9" name="Chỗ dành sẵn cho Số hiệu Bản chiếu 8">
            <a:extLst>
              <a:ext uri="{FF2B5EF4-FFF2-40B4-BE49-F238E27FC236}">
                <a16:creationId xmlns:a16="http://schemas.microsoft.com/office/drawing/2014/main" id="{74944CA6-C59D-4392-A6BE-AA2FC3EADDC2}"/>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12974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B49439-BF5F-4FE8-9F06-ECCAA52D4F2B}"/>
              </a:ext>
            </a:extLst>
          </p:cNvPr>
          <p:cNvSpPr>
            <a:spLocks noGrp="1"/>
          </p:cNvSpPr>
          <p:nvPr>
            <p:ph type="title"/>
          </p:nvPr>
        </p:nvSpPr>
        <p:spPr/>
        <p:txBody>
          <a:bodyPr/>
          <a:lstStyle/>
          <a:p>
            <a:r>
              <a:rPr lang="vi-VN"/>
              <a:t>Bấm để sửa kiểu tiêu đề Bản cái</a:t>
            </a:r>
            <a:endParaRPr lang="x-none"/>
          </a:p>
        </p:txBody>
      </p:sp>
      <p:sp>
        <p:nvSpPr>
          <p:cNvPr id="3" name="Chỗ dành sẵn cho Ngày tháng 2">
            <a:extLst>
              <a:ext uri="{FF2B5EF4-FFF2-40B4-BE49-F238E27FC236}">
                <a16:creationId xmlns:a16="http://schemas.microsoft.com/office/drawing/2014/main" id="{102BE317-EDB2-4570-ABA6-BF4804A1EF74}"/>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4" name="Chỗ dành sẵn cho Chân trang 3">
            <a:extLst>
              <a:ext uri="{FF2B5EF4-FFF2-40B4-BE49-F238E27FC236}">
                <a16:creationId xmlns:a16="http://schemas.microsoft.com/office/drawing/2014/main" id="{6FF86FD5-8C9F-46A5-8732-BA439C7EEF25}"/>
              </a:ext>
            </a:extLst>
          </p:cNvPr>
          <p:cNvSpPr>
            <a:spLocks noGrp="1"/>
          </p:cNvSpPr>
          <p:nvPr>
            <p:ph type="ftr" sz="quarter" idx="11"/>
          </p:nvPr>
        </p:nvSpPr>
        <p:spPr/>
        <p:txBody>
          <a:bodyPr/>
          <a:lstStyle/>
          <a:p>
            <a:endParaRPr lang="x-none"/>
          </a:p>
        </p:txBody>
      </p:sp>
      <p:sp>
        <p:nvSpPr>
          <p:cNvPr id="5" name="Chỗ dành sẵn cho Số hiệu Bản chiếu 4">
            <a:extLst>
              <a:ext uri="{FF2B5EF4-FFF2-40B4-BE49-F238E27FC236}">
                <a16:creationId xmlns:a16="http://schemas.microsoft.com/office/drawing/2014/main" id="{2E2FB7F4-4FD3-45EE-A651-0D60A9178A43}"/>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3683810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96C15FE-844F-49BD-91D1-620DDA1A6328}"/>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3" name="Chỗ dành sẵn cho Chân trang 2">
            <a:extLst>
              <a:ext uri="{FF2B5EF4-FFF2-40B4-BE49-F238E27FC236}">
                <a16:creationId xmlns:a16="http://schemas.microsoft.com/office/drawing/2014/main" id="{A79339B6-A039-48A1-AEB4-155160C6249B}"/>
              </a:ext>
            </a:extLst>
          </p:cNvPr>
          <p:cNvSpPr>
            <a:spLocks noGrp="1"/>
          </p:cNvSpPr>
          <p:nvPr>
            <p:ph type="ftr" sz="quarter" idx="11"/>
          </p:nvPr>
        </p:nvSpPr>
        <p:spPr/>
        <p:txBody>
          <a:bodyPr/>
          <a:lstStyle/>
          <a:p>
            <a:endParaRPr lang="x-none"/>
          </a:p>
        </p:txBody>
      </p:sp>
      <p:sp>
        <p:nvSpPr>
          <p:cNvPr id="4" name="Chỗ dành sẵn cho Số hiệu Bản chiếu 3">
            <a:extLst>
              <a:ext uri="{FF2B5EF4-FFF2-40B4-BE49-F238E27FC236}">
                <a16:creationId xmlns:a16="http://schemas.microsoft.com/office/drawing/2014/main" id="{23D7A083-7CC3-49AB-8C69-59238E351EE5}"/>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225210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685F5B-9331-49BF-89AB-0B9F7E50199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x-none"/>
          </a:p>
        </p:txBody>
      </p:sp>
      <p:sp>
        <p:nvSpPr>
          <p:cNvPr id="3" name="Chỗ dành sẵn cho Nội dung 2">
            <a:extLst>
              <a:ext uri="{FF2B5EF4-FFF2-40B4-BE49-F238E27FC236}">
                <a16:creationId xmlns:a16="http://schemas.microsoft.com/office/drawing/2014/main" id="{8AA488B2-584D-4485-8E62-9B97DE6BA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4" name="Chỗ dành sẵn cho Văn bản 3">
            <a:extLst>
              <a:ext uri="{FF2B5EF4-FFF2-40B4-BE49-F238E27FC236}">
                <a16:creationId xmlns:a16="http://schemas.microsoft.com/office/drawing/2014/main" id="{01E60042-53FC-4206-9F36-1E0FC5223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C2262F-AEFD-4AAB-A833-34E332C83BF1}"/>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6" name="Chỗ dành sẵn cho Chân trang 5">
            <a:extLst>
              <a:ext uri="{FF2B5EF4-FFF2-40B4-BE49-F238E27FC236}">
                <a16:creationId xmlns:a16="http://schemas.microsoft.com/office/drawing/2014/main" id="{2589CC0B-85D2-4BCF-9467-3EC8FA8CDFBC}"/>
              </a:ext>
            </a:extLst>
          </p:cNvPr>
          <p:cNvSpPr>
            <a:spLocks noGrp="1"/>
          </p:cNvSpPr>
          <p:nvPr>
            <p:ph type="ftr" sz="quarter" idx="11"/>
          </p:nvPr>
        </p:nvSpPr>
        <p:spPr/>
        <p:txBody>
          <a:bodyPr/>
          <a:lstStyle/>
          <a:p>
            <a:endParaRPr lang="x-none"/>
          </a:p>
        </p:txBody>
      </p:sp>
      <p:sp>
        <p:nvSpPr>
          <p:cNvPr id="7" name="Chỗ dành sẵn cho Số hiệu Bản chiếu 6">
            <a:extLst>
              <a:ext uri="{FF2B5EF4-FFF2-40B4-BE49-F238E27FC236}">
                <a16:creationId xmlns:a16="http://schemas.microsoft.com/office/drawing/2014/main" id="{A06F6BBE-553E-4F47-A6D5-BD5AA3FB89AA}"/>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2176484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2FFF22-7266-4FB4-92AD-875A14BB5F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x-none"/>
          </a:p>
        </p:txBody>
      </p:sp>
      <p:sp>
        <p:nvSpPr>
          <p:cNvPr id="3" name="Chỗ dành sẵn cho Hình ảnh 2">
            <a:extLst>
              <a:ext uri="{FF2B5EF4-FFF2-40B4-BE49-F238E27FC236}">
                <a16:creationId xmlns:a16="http://schemas.microsoft.com/office/drawing/2014/main" id="{F2EC3B7D-D166-4F9C-BE0E-287A8934F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Chỗ dành sẵn cho Văn bản 3">
            <a:extLst>
              <a:ext uri="{FF2B5EF4-FFF2-40B4-BE49-F238E27FC236}">
                <a16:creationId xmlns:a16="http://schemas.microsoft.com/office/drawing/2014/main" id="{4F2CFE38-D6E3-4D83-9791-436D2D83B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1534BFE-42E6-4E32-B2E7-51B41B24DC81}"/>
              </a:ext>
            </a:extLst>
          </p:cNvPr>
          <p:cNvSpPr>
            <a:spLocks noGrp="1"/>
          </p:cNvSpPr>
          <p:nvPr>
            <p:ph type="dt" sz="half" idx="10"/>
          </p:nvPr>
        </p:nvSpPr>
        <p:spPr/>
        <p:txBody>
          <a:bodyPr/>
          <a:lstStyle/>
          <a:p>
            <a:fld id="{16DFD9F1-57A1-44FA-BC8E-3213441895A3}" type="datetimeFigureOut">
              <a:rPr lang="x-none" smtClean="0"/>
              <a:t>4/29/2022</a:t>
            </a:fld>
            <a:endParaRPr lang="x-none"/>
          </a:p>
        </p:txBody>
      </p:sp>
      <p:sp>
        <p:nvSpPr>
          <p:cNvPr id="6" name="Chỗ dành sẵn cho Chân trang 5">
            <a:extLst>
              <a:ext uri="{FF2B5EF4-FFF2-40B4-BE49-F238E27FC236}">
                <a16:creationId xmlns:a16="http://schemas.microsoft.com/office/drawing/2014/main" id="{875B2733-3BA4-46FC-AB79-C997A997231F}"/>
              </a:ext>
            </a:extLst>
          </p:cNvPr>
          <p:cNvSpPr>
            <a:spLocks noGrp="1"/>
          </p:cNvSpPr>
          <p:nvPr>
            <p:ph type="ftr" sz="quarter" idx="11"/>
          </p:nvPr>
        </p:nvSpPr>
        <p:spPr/>
        <p:txBody>
          <a:bodyPr/>
          <a:lstStyle/>
          <a:p>
            <a:endParaRPr lang="x-none"/>
          </a:p>
        </p:txBody>
      </p:sp>
      <p:sp>
        <p:nvSpPr>
          <p:cNvPr id="7" name="Chỗ dành sẵn cho Số hiệu Bản chiếu 6">
            <a:extLst>
              <a:ext uri="{FF2B5EF4-FFF2-40B4-BE49-F238E27FC236}">
                <a16:creationId xmlns:a16="http://schemas.microsoft.com/office/drawing/2014/main" id="{CCF238E0-863D-48FA-B1F9-3EBD74CD9A71}"/>
              </a:ext>
            </a:extLst>
          </p:cNvPr>
          <p:cNvSpPr>
            <a:spLocks noGrp="1"/>
          </p:cNvSpPr>
          <p:nvPr>
            <p:ph type="sldNum" sz="quarter" idx="12"/>
          </p:nvPr>
        </p:nvSpPr>
        <p:spPr/>
        <p:txBody>
          <a:bodyPr/>
          <a:lstStyle/>
          <a:p>
            <a:fld id="{F8A4E62B-637D-4DEE-B0BE-8A7657D4FFC1}" type="slidenum">
              <a:rPr lang="x-none" smtClean="0"/>
              <a:t>‹#›</a:t>
            </a:fld>
            <a:endParaRPr lang="x-none"/>
          </a:p>
        </p:txBody>
      </p:sp>
    </p:spTree>
    <p:extLst>
      <p:ext uri="{BB962C8B-B14F-4D97-AF65-F5344CB8AC3E}">
        <p14:creationId xmlns:p14="http://schemas.microsoft.com/office/powerpoint/2010/main" val="186089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BAC97D2-53A6-435F-BFE6-A846F5DCB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x-none"/>
          </a:p>
        </p:txBody>
      </p:sp>
      <p:sp>
        <p:nvSpPr>
          <p:cNvPr id="3" name="Chỗ dành sẵn cho Văn bản 2">
            <a:extLst>
              <a:ext uri="{FF2B5EF4-FFF2-40B4-BE49-F238E27FC236}">
                <a16:creationId xmlns:a16="http://schemas.microsoft.com/office/drawing/2014/main" id="{314235F9-3795-4103-A4ED-9222F74F78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x-none"/>
          </a:p>
        </p:txBody>
      </p:sp>
      <p:sp>
        <p:nvSpPr>
          <p:cNvPr id="4" name="Chỗ dành sẵn cho Ngày tháng 3">
            <a:extLst>
              <a:ext uri="{FF2B5EF4-FFF2-40B4-BE49-F238E27FC236}">
                <a16:creationId xmlns:a16="http://schemas.microsoft.com/office/drawing/2014/main" id="{1BED1DC8-99F0-45BB-8B46-45E2FC7F7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FD9F1-57A1-44FA-BC8E-3213441895A3}" type="datetimeFigureOut">
              <a:rPr lang="x-none" smtClean="0"/>
              <a:t>4/29/2022</a:t>
            </a:fld>
            <a:endParaRPr lang="x-none"/>
          </a:p>
        </p:txBody>
      </p:sp>
      <p:sp>
        <p:nvSpPr>
          <p:cNvPr id="5" name="Chỗ dành sẵn cho Chân trang 4">
            <a:extLst>
              <a:ext uri="{FF2B5EF4-FFF2-40B4-BE49-F238E27FC236}">
                <a16:creationId xmlns:a16="http://schemas.microsoft.com/office/drawing/2014/main" id="{EC40069B-1EE2-43B7-8685-874D76530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Chỗ dành sẵn cho Số hiệu Bản chiếu 5">
            <a:extLst>
              <a:ext uri="{FF2B5EF4-FFF2-40B4-BE49-F238E27FC236}">
                <a16:creationId xmlns:a16="http://schemas.microsoft.com/office/drawing/2014/main" id="{46574407-9A36-4F44-8A66-50B07A2CB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4E62B-637D-4DEE-B0BE-8A7657D4FFC1}" type="slidenum">
              <a:rPr lang="x-none" smtClean="0"/>
              <a:t>‹#›</a:t>
            </a:fld>
            <a:endParaRPr lang="x-none"/>
          </a:p>
        </p:txBody>
      </p:sp>
    </p:spTree>
    <p:extLst>
      <p:ext uri="{BB962C8B-B14F-4D97-AF65-F5344CB8AC3E}">
        <p14:creationId xmlns:p14="http://schemas.microsoft.com/office/powerpoint/2010/main" val="2991284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730" r:id="rId16"/>
    <p:sldLayoutId id="214748373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7D0AB-A11E-4679-8B67-998505729C73}" type="datetimeFigureOut">
              <a:rPr lang="nl-BE" smtClean="0"/>
              <a:t>29/04/2022</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F6432-441F-4A22-99B6-5D64BC035F39}" type="slidenum">
              <a:rPr lang="nl-BE" smtClean="0"/>
              <a:t>‹#›</a:t>
            </a:fld>
            <a:endParaRPr lang="nl-BE"/>
          </a:p>
        </p:txBody>
      </p:sp>
    </p:spTree>
    <p:extLst>
      <p:ext uri="{BB962C8B-B14F-4D97-AF65-F5344CB8AC3E}">
        <p14:creationId xmlns:p14="http://schemas.microsoft.com/office/powerpoint/2010/main" val="174446006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b="1" kern="1200">
          <a:solidFill>
            <a:srgbClr val="008F5C"/>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5500" b="1" kern="1200">
          <a:solidFill>
            <a:srgbClr val="008F5C"/>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kern="1200">
          <a:solidFill>
            <a:srgbClr val="0074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A8AF2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5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35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7D0AB-A11E-4679-8B67-998505729C73}" type="datetimeFigureOut">
              <a:rPr lang="nl-BE" smtClean="0"/>
              <a:t>29/04/2022</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F6432-441F-4A22-99B6-5D64BC035F39}" type="slidenum">
              <a:rPr lang="nl-BE" smtClean="0"/>
              <a:t>‹#›</a:t>
            </a:fld>
            <a:endParaRPr lang="nl-BE"/>
          </a:p>
        </p:txBody>
      </p:sp>
    </p:spTree>
    <p:extLst>
      <p:ext uri="{BB962C8B-B14F-4D97-AF65-F5344CB8AC3E}">
        <p14:creationId xmlns:p14="http://schemas.microsoft.com/office/powerpoint/2010/main" val="375611505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b="1" kern="1200">
          <a:solidFill>
            <a:srgbClr val="008F5C"/>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5500" b="1" kern="1200">
          <a:solidFill>
            <a:srgbClr val="008F5C"/>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kern="1200">
          <a:solidFill>
            <a:srgbClr val="0074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rgbClr val="A8AF2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35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35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7.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7.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99505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70363" y="221673"/>
            <a:ext cx="8409710" cy="954107"/>
          </a:xfrm>
          <a:prstGeom prst="rect">
            <a:avLst/>
          </a:prstGeom>
          <a:noFill/>
        </p:spPr>
        <p:txBody>
          <a:bodyPr wrap="square" rtlCol="0">
            <a:spAutoFit/>
          </a:bodyPr>
          <a:lstStyle/>
          <a:p>
            <a:pPr algn="ctr"/>
            <a:r>
              <a:rPr lang="en-US" sz="2800" b="1" dirty="0"/>
              <a:t>UỶ BAN NHÂN DÂN QUẬN 5</a:t>
            </a:r>
          </a:p>
          <a:p>
            <a:pPr algn="ctr"/>
            <a:r>
              <a:rPr lang="en-US" sz="2800" b="1" dirty="0"/>
              <a:t>TRƯỜNG TIỂU HỌC LÊ ĐÌNH CHINH</a:t>
            </a:r>
          </a:p>
        </p:txBody>
      </p:sp>
      <p:sp>
        <p:nvSpPr>
          <p:cNvPr id="7" name="TextBox 6"/>
          <p:cNvSpPr txBox="1"/>
          <p:nvPr/>
        </p:nvSpPr>
        <p:spPr>
          <a:xfrm>
            <a:off x="2763300" y="1309341"/>
            <a:ext cx="5874327" cy="523220"/>
          </a:xfrm>
          <a:prstGeom prst="rect">
            <a:avLst/>
          </a:prstGeom>
          <a:noFill/>
        </p:spPr>
        <p:txBody>
          <a:bodyPr wrap="square" rtlCol="0">
            <a:spAutoFit/>
          </a:bodyPr>
          <a:lstStyle/>
          <a:p>
            <a:pPr algn="r"/>
            <a:r>
              <a:rPr lang="en-US" sz="2800" b="1" i="1" dirty="0" err="1">
                <a:solidFill>
                  <a:srgbClr val="002060"/>
                </a:solidFill>
                <a:latin typeface="Times New Roman" pitchFamily="18" charset="0"/>
                <a:cs typeface="Times New Roman" pitchFamily="18" charset="0"/>
              </a:rPr>
              <a:t>Quận</a:t>
            </a:r>
            <a:r>
              <a:rPr lang="en-US" sz="2800" b="1" i="1" dirty="0">
                <a:solidFill>
                  <a:srgbClr val="002060"/>
                </a:solidFill>
                <a:latin typeface="Times New Roman" pitchFamily="18" charset="0"/>
                <a:cs typeface="Times New Roman" pitchFamily="18" charset="0"/>
              </a:rPr>
              <a:t> 5, </a:t>
            </a:r>
            <a:r>
              <a:rPr lang="en-US" sz="2800" b="1" i="1" dirty="0" err="1">
                <a:solidFill>
                  <a:srgbClr val="002060"/>
                </a:solidFill>
                <a:latin typeface="Times New Roman" pitchFamily="18" charset="0"/>
                <a:cs typeface="Times New Roman" pitchFamily="18" charset="0"/>
              </a:rPr>
              <a:t>ngày</a:t>
            </a:r>
            <a:r>
              <a:rPr lang="en-US" sz="2800" b="1" i="1" dirty="0">
                <a:solidFill>
                  <a:srgbClr val="002060"/>
                </a:solidFill>
                <a:latin typeface="Times New Roman" pitchFamily="18" charset="0"/>
                <a:cs typeface="Times New Roman" pitchFamily="18" charset="0"/>
              </a:rPr>
              <a:t> 29 </a:t>
            </a:r>
            <a:r>
              <a:rPr lang="en-US" sz="2800" b="1" i="1" dirty="0" err="1">
                <a:solidFill>
                  <a:srgbClr val="002060"/>
                </a:solidFill>
                <a:latin typeface="Times New Roman" pitchFamily="18" charset="0"/>
                <a:cs typeface="Times New Roman" pitchFamily="18" charset="0"/>
              </a:rPr>
              <a:t>tháng</a:t>
            </a:r>
            <a:r>
              <a:rPr lang="en-US" sz="2800" b="1" i="1" dirty="0">
                <a:solidFill>
                  <a:srgbClr val="002060"/>
                </a:solidFill>
                <a:latin typeface="Times New Roman" pitchFamily="18" charset="0"/>
                <a:cs typeface="Times New Roman" pitchFamily="18" charset="0"/>
              </a:rPr>
              <a:t> 4 </a:t>
            </a:r>
            <a:r>
              <a:rPr lang="en-US" sz="2800" b="1" i="1" dirty="0" err="1">
                <a:solidFill>
                  <a:srgbClr val="002060"/>
                </a:solidFill>
                <a:latin typeface="Times New Roman" pitchFamily="18" charset="0"/>
                <a:cs typeface="Times New Roman" pitchFamily="18" charset="0"/>
              </a:rPr>
              <a:t>năm</a:t>
            </a:r>
            <a:r>
              <a:rPr lang="en-US" sz="2800" b="1" i="1" dirty="0">
                <a:solidFill>
                  <a:srgbClr val="002060"/>
                </a:solidFill>
                <a:latin typeface="Times New Roman" pitchFamily="18" charset="0"/>
                <a:cs typeface="Times New Roman" pitchFamily="18" charset="0"/>
              </a:rPr>
              <a:t> 2022</a:t>
            </a:r>
          </a:p>
        </p:txBody>
      </p:sp>
      <p:sp>
        <p:nvSpPr>
          <p:cNvPr id="8" name="Rectangle 7"/>
          <p:cNvSpPr/>
          <p:nvPr/>
        </p:nvSpPr>
        <p:spPr>
          <a:xfrm>
            <a:off x="1013679" y="2011372"/>
            <a:ext cx="10164642" cy="2554545"/>
          </a:xfrm>
          <a:prstGeom prst="rect">
            <a:avLst/>
          </a:prstGeom>
          <a:noFill/>
        </p:spPr>
        <p:txBody>
          <a:bodyPr wrap="none" lIns="91440" tIns="45720" rIns="91440" bIns="45720">
            <a:spAutoFit/>
          </a:bodyPr>
          <a:lstStyle/>
          <a:p>
            <a:pPr algn="ctr"/>
            <a:r>
              <a:rPr lang="en-US" sz="8000" b="1" cap="all" spc="0"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Tập</a:t>
            </a:r>
            <a:r>
              <a:rPr lang="en-US" sz="8000" b="1" cap="all" spc="0"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 </a:t>
            </a:r>
            <a:r>
              <a:rPr lang="en-US" sz="8000" b="1" cap="all" spc="0"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huấn</a:t>
            </a:r>
            <a:endParaRPr lang="en-US" sz="8000" b="1" cap="all" spc="0"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a:p>
            <a:pPr algn="ctr"/>
            <a:r>
              <a:rPr lang="en-US" sz="80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Học</a:t>
            </a:r>
            <a:r>
              <a:rPr lang="en-US" sz="80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 </a:t>
            </a:r>
            <a:r>
              <a:rPr lang="en-US" sz="80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thông</a:t>
            </a:r>
            <a:r>
              <a:rPr lang="en-US" sz="80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 qua </a:t>
            </a:r>
            <a:r>
              <a:rPr lang="en-US" sz="80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chơi</a:t>
            </a:r>
            <a:endParaRPr lang="en-US" sz="8000" b="1" cap="all" spc="0"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p:txBody>
      </p:sp>
      <p:sp>
        <p:nvSpPr>
          <p:cNvPr id="9" name="TextBox 8">
            <a:extLst>
              <a:ext uri="{FF2B5EF4-FFF2-40B4-BE49-F238E27FC236}">
                <a16:creationId xmlns:a16="http://schemas.microsoft.com/office/drawing/2014/main" id="{4F6FCE11-58DE-ACB6-8D21-124CC933AC63}"/>
              </a:ext>
            </a:extLst>
          </p:cNvPr>
          <p:cNvSpPr txBox="1"/>
          <p:nvPr/>
        </p:nvSpPr>
        <p:spPr>
          <a:xfrm>
            <a:off x="2023672" y="4764148"/>
            <a:ext cx="9998439" cy="523220"/>
          </a:xfrm>
          <a:prstGeom prst="rect">
            <a:avLst/>
          </a:prstGeom>
          <a:noFill/>
        </p:spPr>
        <p:txBody>
          <a:bodyPr wrap="square" rtlCol="0">
            <a:spAutoFit/>
          </a:bodyPr>
          <a:lstStyle/>
          <a:p>
            <a:pPr algn="r"/>
            <a:r>
              <a:rPr lang="en-US" sz="2800" b="1" i="1" dirty="0" err="1">
                <a:latin typeface="Times New Roman" pitchFamily="18" charset="0"/>
                <a:cs typeface="Times New Roman" pitchFamily="18" charset="0"/>
              </a:rPr>
              <a:t>Chỉ</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đạo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Báo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cáo</a:t>
            </a:r>
            <a:r>
              <a:rPr lang="en-US" sz="2800" b="1" i="1" dirty="0">
                <a:latin typeface="Times New Roman" pitchFamily="18" charset="0"/>
                <a:cs typeface="Times New Roman" pitchFamily="18" charset="0"/>
              </a:rPr>
              <a:t>: </a:t>
            </a:r>
            <a:r>
              <a:rPr lang="en-US" sz="2800" b="1" i="1" dirty="0" err="1">
                <a:solidFill>
                  <a:srgbClr val="FFFF00"/>
                </a:solidFill>
                <a:latin typeface="HP001" panose="020B0603050302020204" pitchFamily="34" charset="0"/>
                <a:ea typeface="HP001" panose="020B0603050302020204" pitchFamily="34" charset="0"/>
                <a:cs typeface="Times New Roman" pitchFamily="18" charset="0"/>
              </a:rPr>
              <a:t>Cô</a:t>
            </a:r>
            <a:r>
              <a:rPr lang="en-US" sz="2800" b="1" i="1" dirty="0">
                <a:solidFill>
                  <a:srgbClr val="FFFF00"/>
                </a:solidFill>
                <a:latin typeface="HP001" panose="020B0603050302020204" pitchFamily="34" charset="0"/>
                <a:ea typeface="HP001" panose="020B0603050302020204" pitchFamily="34" charset="0"/>
                <a:cs typeface="Times New Roman" pitchFamily="18" charset="0"/>
              </a:rPr>
              <a:t> </a:t>
            </a:r>
            <a:r>
              <a:rPr lang="en-US" sz="2800" b="1" i="1" dirty="0" err="1">
                <a:solidFill>
                  <a:srgbClr val="FFFF00"/>
                </a:solidFill>
                <a:latin typeface="HP001" panose="020B0603050302020204" pitchFamily="34" charset="0"/>
                <a:ea typeface="HP001" panose="020B0603050302020204" pitchFamily="34" charset="0"/>
                <a:cs typeface="Times New Roman" pitchFamily="18" charset="0"/>
              </a:rPr>
              <a:t>Đoàn</a:t>
            </a:r>
            <a:r>
              <a:rPr lang="en-US" sz="2800" b="1" i="1" dirty="0">
                <a:solidFill>
                  <a:srgbClr val="FFFF00"/>
                </a:solidFill>
                <a:latin typeface="HP001" panose="020B0603050302020204" pitchFamily="34" charset="0"/>
                <a:ea typeface="HP001" panose="020B0603050302020204" pitchFamily="34" charset="0"/>
                <a:cs typeface="Times New Roman" pitchFamily="18" charset="0"/>
              </a:rPr>
              <a:t> </a:t>
            </a:r>
            <a:r>
              <a:rPr lang="en-US" sz="2800" b="1" i="1" dirty="0" err="1">
                <a:solidFill>
                  <a:srgbClr val="FFFF00"/>
                </a:solidFill>
                <a:latin typeface="HP001" panose="020B0603050302020204" pitchFamily="34" charset="0"/>
                <a:ea typeface="HP001" panose="020B0603050302020204" pitchFamily="34" charset="0"/>
                <a:cs typeface="Times New Roman" pitchFamily="18" charset="0"/>
              </a:rPr>
              <a:t>Thị</a:t>
            </a:r>
            <a:r>
              <a:rPr lang="en-US" sz="2800" b="1" i="1" dirty="0">
                <a:solidFill>
                  <a:srgbClr val="FFFF00"/>
                </a:solidFill>
                <a:latin typeface="HP001" panose="020B0603050302020204" pitchFamily="34" charset="0"/>
                <a:ea typeface="HP001" panose="020B0603050302020204" pitchFamily="34" charset="0"/>
                <a:cs typeface="Times New Roman" pitchFamily="18" charset="0"/>
              </a:rPr>
              <a:t> </a:t>
            </a:r>
            <a:r>
              <a:rPr lang="en-US" sz="2800" b="1" i="1" dirty="0" err="1">
                <a:solidFill>
                  <a:srgbClr val="FFFF00"/>
                </a:solidFill>
                <a:latin typeface="HP001" panose="020B0603050302020204" pitchFamily="34" charset="0"/>
                <a:ea typeface="HP001" panose="020B0603050302020204" pitchFamily="34" charset="0"/>
                <a:cs typeface="Times New Roman" pitchFamily="18" charset="0"/>
              </a:rPr>
              <a:t>Xuân</a:t>
            </a:r>
            <a:r>
              <a:rPr lang="en-US" sz="2800" b="1" i="1" dirty="0">
                <a:solidFill>
                  <a:srgbClr val="FFFF00"/>
                </a:solidFill>
                <a:latin typeface="HP001" panose="020B0603050302020204" pitchFamily="34" charset="0"/>
                <a:ea typeface="HP001" panose="020B0603050302020204" pitchFamily="34" charset="0"/>
                <a:cs typeface="Times New Roman" pitchFamily="18" charset="0"/>
              </a:rPr>
              <a:t> Lan</a:t>
            </a:r>
            <a:r>
              <a:rPr lang="en-US" sz="2800" b="1" i="1" dirty="0">
                <a:solidFill>
                  <a:srgbClr val="FFFF00"/>
                </a:solidFill>
                <a:latin typeface="Times New Roman" pitchFamily="18" charset="0"/>
                <a:cs typeface="Times New Roman" pitchFamily="18" charset="0"/>
              </a:rPr>
              <a:t> </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Phó</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Hiệu</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trưởng</a:t>
            </a:r>
            <a:endParaRPr lang="en-US" sz="2800" i="1" dirty="0">
              <a:solidFill>
                <a:srgbClr val="FFFF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E222416-155A-DBE7-7599-413EC707E7ED}"/>
              </a:ext>
            </a:extLst>
          </p:cNvPr>
          <p:cNvSpPr txBox="1"/>
          <p:nvPr/>
        </p:nvSpPr>
        <p:spPr>
          <a:xfrm>
            <a:off x="2488367" y="5287854"/>
            <a:ext cx="9188971" cy="1815882"/>
          </a:xfrm>
          <a:prstGeom prst="rect">
            <a:avLst/>
          </a:prstGeom>
          <a:noFill/>
        </p:spPr>
        <p:txBody>
          <a:bodyPr wrap="square" rtlCol="0">
            <a:spAutoFit/>
          </a:bodyPr>
          <a:lstStyle/>
          <a:p>
            <a:pPr algn="just"/>
            <a:r>
              <a:rPr lang="en-US" sz="2800" b="1" i="1" dirty="0" err="1">
                <a:latin typeface="Times New Roman" pitchFamily="18" charset="0"/>
                <a:cs typeface="Times New Roman" pitchFamily="18" charset="0"/>
              </a:rPr>
              <a:t>Báo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cáo</a:t>
            </a:r>
            <a:r>
              <a:rPr lang="en-US" sz="2800" b="1" i="1" dirty="0">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Cô</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Huỳnh</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Thị</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Cẩm</a:t>
            </a:r>
            <a:r>
              <a:rPr lang="en-US" sz="2800" i="1" dirty="0">
                <a:solidFill>
                  <a:srgbClr val="FFFF00"/>
                </a:solidFill>
                <a:latin typeface="Times New Roman" pitchFamily="18" charset="0"/>
                <a:cs typeface="Times New Roman" pitchFamily="18" charset="0"/>
              </a:rPr>
              <a:t> Loan – GV K1</a:t>
            </a:r>
          </a:p>
          <a:p>
            <a:pPr algn="just"/>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Cô</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Trần</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Phùng</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Thảo</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Nhi</a:t>
            </a:r>
            <a:r>
              <a:rPr lang="en-US" sz="2800" i="1" dirty="0">
                <a:solidFill>
                  <a:srgbClr val="FFFF00"/>
                </a:solidFill>
                <a:latin typeface="Times New Roman" pitchFamily="18" charset="0"/>
                <a:cs typeface="Times New Roman" pitchFamily="18" charset="0"/>
              </a:rPr>
              <a:t> – GV K3</a:t>
            </a:r>
          </a:p>
          <a:p>
            <a:pPr algn="just"/>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Cô</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Trần</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Ngọc</a:t>
            </a:r>
            <a:r>
              <a:rPr lang="en-US" sz="2800" i="1" dirty="0">
                <a:solidFill>
                  <a:srgbClr val="FFFF00"/>
                </a:solidFill>
                <a:latin typeface="Times New Roman" pitchFamily="18" charset="0"/>
                <a:cs typeface="Times New Roman" pitchFamily="18" charset="0"/>
              </a:rPr>
              <a:t> </a:t>
            </a:r>
            <a:r>
              <a:rPr lang="en-US" sz="2800" i="1" dirty="0" err="1">
                <a:solidFill>
                  <a:srgbClr val="FFFF00"/>
                </a:solidFill>
                <a:latin typeface="Times New Roman" pitchFamily="18" charset="0"/>
                <a:cs typeface="Times New Roman" pitchFamily="18" charset="0"/>
              </a:rPr>
              <a:t>Huỳnh</a:t>
            </a:r>
            <a:r>
              <a:rPr lang="en-US" sz="2800" i="1" dirty="0">
                <a:solidFill>
                  <a:srgbClr val="FFFF00"/>
                </a:solidFill>
                <a:latin typeface="Times New Roman" pitchFamily="18" charset="0"/>
                <a:cs typeface="Times New Roman" pitchFamily="18" charset="0"/>
              </a:rPr>
              <a:t> Mai – GV K1</a:t>
            </a:r>
          </a:p>
          <a:p>
            <a:pPr algn="just"/>
            <a:endParaRPr lang="en-US" sz="2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3043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0EC32-A075-40E6-90C0-B055BADC011D}"/>
              </a:ext>
            </a:extLst>
          </p:cNvPr>
          <p:cNvSpPr>
            <a:spLocks noGrp="1"/>
          </p:cNvSpPr>
          <p:nvPr>
            <p:ph type="body" sz="quarter" idx="14"/>
          </p:nvPr>
        </p:nvSpPr>
        <p:spPr>
          <a:xfrm>
            <a:off x="784738" y="639544"/>
            <a:ext cx="6705826" cy="4378597"/>
          </a:xfrm>
        </p:spPr>
        <p:txBody>
          <a:bodyPr>
            <a:normAutofit fontScale="92500"/>
          </a:bodyPr>
          <a:lstStyle/>
          <a:p>
            <a:pPr algn="just"/>
            <a:r>
              <a:rPr lang="en-GB" sz="3200" dirty="0" err="1"/>
              <a:t>Học</a:t>
            </a:r>
            <a:r>
              <a:rPr lang="en-GB" sz="3200" dirty="0"/>
              <a:t> </a:t>
            </a:r>
            <a:r>
              <a:rPr lang="en-GB" sz="3200" dirty="0" err="1"/>
              <a:t>thông</a:t>
            </a:r>
            <a:r>
              <a:rPr lang="en-GB" sz="3200" dirty="0"/>
              <a:t> qua </a:t>
            </a:r>
            <a:r>
              <a:rPr lang="en-GB" sz="3200" dirty="0" err="1"/>
              <a:t>Chơi</a:t>
            </a:r>
            <a:r>
              <a:rPr lang="en-GB" sz="3200" dirty="0"/>
              <a:t> </a:t>
            </a:r>
            <a:r>
              <a:rPr lang="en-GB" sz="3200" dirty="0" err="1"/>
              <a:t>được</a:t>
            </a:r>
            <a:r>
              <a:rPr lang="en-GB" sz="3200" dirty="0"/>
              <a:t> </a:t>
            </a:r>
            <a:r>
              <a:rPr lang="en-GB" sz="3200" dirty="0" err="1"/>
              <a:t>hiểu</a:t>
            </a:r>
            <a:r>
              <a:rPr lang="en-GB" sz="3200" dirty="0"/>
              <a:t> </a:t>
            </a:r>
            <a:r>
              <a:rPr lang="en-GB" sz="3200" dirty="0" err="1"/>
              <a:t>theo</a:t>
            </a:r>
            <a:r>
              <a:rPr lang="en-GB" sz="3200" dirty="0"/>
              <a:t> </a:t>
            </a:r>
            <a:r>
              <a:rPr lang="en-GB" sz="3200" dirty="0" err="1"/>
              <a:t>nghĩa</a:t>
            </a:r>
            <a:r>
              <a:rPr lang="en-GB" sz="3200" dirty="0"/>
              <a:t> </a:t>
            </a:r>
            <a:r>
              <a:rPr lang="en-GB" sz="3200" dirty="0" err="1"/>
              <a:t>rộng</a:t>
            </a:r>
            <a:r>
              <a:rPr lang="en-GB" sz="3200" dirty="0"/>
              <a:t> </a:t>
            </a:r>
            <a:r>
              <a:rPr lang="en-US" sz="3200" dirty="0" err="1"/>
              <a:t>là</a:t>
            </a:r>
            <a:r>
              <a:rPr lang="en-US" sz="3200" dirty="0"/>
              <a:t> </a:t>
            </a:r>
            <a:r>
              <a:rPr lang="en-US" sz="3200" dirty="0" err="1"/>
              <a:t>hướng</a:t>
            </a:r>
            <a:r>
              <a:rPr lang="en-US" sz="3200" dirty="0"/>
              <a:t> </a:t>
            </a:r>
            <a:r>
              <a:rPr lang="en-US" sz="3200" dirty="0" err="1"/>
              <a:t>tiếp</a:t>
            </a:r>
            <a:r>
              <a:rPr lang="en-US" sz="3200" dirty="0"/>
              <a:t> </a:t>
            </a:r>
            <a:r>
              <a:rPr lang="en-US" sz="3200" dirty="0" err="1"/>
              <a:t>cận</a:t>
            </a:r>
            <a:r>
              <a:rPr lang="en-US" sz="3200" dirty="0"/>
              <a:t> </a:t>
            </a:r>
            <a:r>
              <a:rPr lang="en-US" sz="3200" dirty="0" err="1"/>
              <a:t>giáo</a:t>
            </a:r>
            <a:r>
              <a:rPr lang="en-US" sz="3200" dirty="0"/>
              <a:t> </a:t>
            </a:r>
            <a:r>
              <a:rPr lang="en-US" sz="3200" dirty="0" err="1"/>
              <a:t>dục</a:t>
            </a:r>
            <a:r>
              <a:rPr lang="en-US" sz="3200" dirty="0"/>
              <a:t>, ở </a:t>
            </a:r>
            <a:r>
              <a:rPr lang="en-US" sz="3200" dirty="0" err="1"/>
              <a:t>đó</a:t>
            </a:r>
            <a:r>
              <a:rPr lang="en-US" sz="3200" dirty="0"/>
              <a:t> </a:t>
            </a:r>
            <a:r>
              <a:rPr lang="en-US" sz="3200" dirty="0" err="1"/>
              <a:t>học</a:t>
            </a:r>
            <a:r>
              <a:rPr lang="en-US" sz="3200" dirty="0"/>
              <a:t> </a:t>
            </a:r>
            <a:r>
              <a:rPr lang="en-US" sz="3200" dirty="0" err="1"/>
              <a:t>sinh</a:t>
            </a:r>
            <a:r>
              <a:rPr lang="en-US" sz="3200" dirty="0"/>
              <a:t> </a:t>
            </a:r>
            <a:r>
              <a:rPr lang="en-US" sz="3200" dirty="0" err="1"/>
              <a:t>được</a:t>
            </a:r>
            <a:r>
              <a:rPr lang="en-US" sz="3200" dirty="0"/>
              <a:t> </a:t>
            </a:r>
            <a:r>
              <a:rPr lang="en-US" sz="3200" dirty="0" err="1"/>
              <a:t>tương</a:t>
            </a:r>
            <a:r>
              <a:rPr lang="en-US" sz="3200" dirty="0"/>
              <a:t> </a:t>
            </a:r>
            <a:r>
              <a:rPr lang="en-US" sz="3200" dirty="0" err="1"/>
              <a:t>tác</a:t>
            </a:r>
            <a:r>
              <a:rPr lang="en-US" sz="3200" dirty="0"/>
              <a:t>, </a:t>
            </a:r>
            <a:r>
              <a:rPr lang="en-US" sz="3200" dirty="0" err="1"/>
              <a:t>trải</a:t>
            </a:r>
            <a:r>
              <a:rPr lang="en-US" sz="3200" dirty="0"/>
              <a:t> </a:t>
            </a:r>
            <a:r>
              <a:rPr lang="en-US" sz="3200" dirty="0" err="1"/>
              <a:t>nghiệm</a:t>
            </a:r>
            <a:r>
              <a:rPr lang="en-US" sz="3200" dirty="0"/>
              <a:t>, </a:t>
            </a:r>
            <a:r>
              <a:rPr lang="en-US" sz="3200" dirty="0" err="1"/>
              <a:t>khám</a:t>
            </a:r>
            <a:r>
              <a:rPr lang="en-US" sz="3200" dirty="0"/>
              <a:t> </a:t>
            </a:r>
            <a:r>
              <a:rPr lang="en-US" sz="3200" dirty="0" err="1"/>
              <a:t>phá</a:t>
            </a:r>
            <a:r>
              <a:rPr lang="en-US" sz="3200" dirty="0"/>
              <a:t> </a:t>
            </a:r>
            <a:r>
              <a:rPr lang="en-US" sz="3200" dirty="0" err="1"/>
              <a:t>và</a:t>
            </a:r>
            <a:r>
              <a:rPr lang="en-US" sz="3200" dirty="0"/>
              <a:t> </a:t>
            </a:r>
            <a:r>
              <a:rPr lang="en-US" sz="3200" dirty="0" err="1"/>
              <a:t>giải</a:t>
            </a:r>
            <a:r>
              <a:rPr lang="en-US" sz="3200" dirty="0"/>
              <a:t> </a:t>
            </a:r>
            <a:r>
              <a:rPr lang="en-US" sz="3200" dirty="0" err="1"/>
              <a:t>quyết</a:t>
            </a:r>
            <a:r>
              <a:rPr lang="en-US" sz="3200" dirty="0"/>
              <a:t> </a:t>
            </a:r>
            <a:r>
              <a:rPr lang="en-US" sz="3200" dirty="0" err="1"/>
              <a:t>vấn</a:t>
            </a:r>
            <a:r>
              <a:rPr lang="en-US" sz="3200" dirty="0"/>
              <a:t> </a:t>
            </a:r>
            <a:r>
              <a:rPr lang="en-US" sz="3200" dirty="0" err="1"/>
              <a:t>đề</a:t>
            </a:r>
            <a:r>
              <a:rPr lang="en-US" sz="3200" dirty="0"/>
              <a:t> </a:t>
            </a:r>
            <a:r>
              <a:rPr lang="en-US" sz="3200" dirty="0" err="1"/>
              <a:t>trong</a:t>
            </a:r>
            <a:r>
              <a:rPr lang="en-US" sz="3200" dirty="0"/>
              <a:t> </a:t>
            </a:r>
            <a:r>
              <a:rPr lang="en-US" sz="3200" dirty="0" err="1"/>
              <a:t>môi</a:t>
            </a:r>
            <a:r>
              <a:rPr lang="en-US" sz="3200" dirty="0"/>
              <a:t> </a:t>
            </a:r>
            <a:r>
              <a:rPr lang="en-US" sz="3200" dirty="0" err="1"/>
              <a:t>trường</a:t>
            </a:r>
            <a:r>
              <a:rPr lang="en-US" sz="3200" dirty="0"/>
              <a:t> </a:t>
            </a:r>
            <a:r>
              <a:rPr lang="en-US" sz="3200" dirty="0" err="1"/>
              <a:t>học</a:t>
            </a:r>
            <a:r>
              <a:rPr lang="en-US" sz="3200" dirty="0"/>
              <a:t> </a:t>
            </a:r>
            <a:r>
              <a:rPr lang="en-US" sz="3200" dirty="0" err="1"/>
              <a:t>tập</a:t>
            </a:r>
            <a:r>
              <a:rPr lang="en-US" sz="3200" dirty="0"/>
              <a:t> </a:t>
            </a:r>
            <a:r>
              <a:rPr lang="en-US" sz="3200" dirty="0" err="1"/>
              <a:t>vui</a:t>
            </a:r>
            <a:r>
              <a:rPr lang="en-US" sz="3200" dirty="0"/>
              <a:t> </a:t>
            </a:r>
            <a:r>
              <a:rPr lang="en-US" sz="3200" dirty="0" err="1"/>
              <a:t>vẻ</a:t>
            </a:r>
            <a:r>
              <a:rPr lang="en-US" sz="3200" dirty="0"/>
              <a:t>. </a:t>
            </a:r>
            <a:r>
              <a:rPr lang="en-US" sz="3200" dirty="0" err="1"/>
              <a:t>Giáo</a:t>
            </a:r>
            <a:r>
              <a:rPr lang="en-US" sz="3200" dirty="0"/>
              <a:t> </a:t>
            </a:r>
            <a:r>
              <a:rPr lang="en-US" sz="3200" dirty="0" err="1"/>
              <a:t>viên</a:t>
            </a:r>
            <a:r>
              <a:rPr lang="en-US" sz="3200" dirty="0"/>
              <a:t> </a:t>
            </a:r>
            <a:r>
              <a:rPr lang="en-US" sz="3200" dirty="0" err="1"/>
              <a:t>kết</a:t>
            </a:r>
            <a:r>
              <a:rPr lang="en-US" sz="3200" dirty="0"/>
              <a:t> </a:t>
            </a:r>
            <a:r>
              <a:rPr lang="en-US" sz="3200" dirty="0" err="1"/>
              <a:t>nối</a:t>
            </a:r>
            <a:r>
              <a:rPr lang="en-US" sz="3200" dirty="0"/>
              <a:t> </a:t>
            </a:r>
            <a:r>
              <a:rPr lang="en-US" sz="3200" dirty="0" err="1"/>
              <a:t>mục</a:t>
            </a:r>
            <a:r>
              <a:rPr lang="en-US" sz="3200" dirty="0"/>
              <a:t> </a:t>
            </a:r>
            <a:r>
              <a:rPr lang="en-US" sz="3200" dirty="0" err="1"/>
              <a:t>tiêu</a:t>
            </a:r>
            <a:r>
              <a:rPr lang="en-US" sz="3200" dirty="0"/>
              <a:t> </a:t>
            </a:r>
            <a:r>
              <a:rPr lang="en-US" sz="3200" dirty="0" err="1"/>
              <a:t>học</a:t>
            </a:r>
            <a:r>
              <a:rPr lang="en-US" sz="3200" dirty="0"/>
              <a:t> </a:t>
            </a:r>
            <a:r>
              <a:rPr lang="en-US" sz="3200" dirty="0" err="1"/>
              <a:t>tập</a:t>
            </a:r>
            <a:r>
              <a:rPr lang="en-US" sz="3200" dirty="0"/>
              <a:t> </a:t>
            </a:r>
            <a:r>
              <a:rPr lang="en-US" sz="3200" dirty="0" err="1"/>
              <a:t>với</a:t>
            </a:r>
            <a:r>
              <a:rPr lang="en-US" sz="3200" dirty="0"/>
              <a:t> </a:t>
            </a:r>
            <a:r>
              <a:rPr lang="en-US" sz="3200" dirty="0" err="1"/>
              <a:t>hoạt</a:t>
            </a:r>
            <a:r>
              <a:rPr lang="en-US" sz="3200" dirty="0"/>
              <a:t> </a:t>
            </a:r>
            <a:r>
              <a:rPr lang="en-US" sz="3200" dirty="0" err="1"/>
              <a:t>động</a:t>
            </a:r>
            <a:r>
              <a:rPr lang="en-US" sz="3200" dirty="0"/>
              <a:t> </a:t>
            </a:r>
            <a:r>
              <a:rPr lang="en-US" sz="3200" dirty="0" err="1"/>
              <a:t>chơi</a:t>
            </a:r>
            <a:r>
              <a:rPr lang="en-US" sz="3200" dirty="0"/>
              <a:t> </a:t>
            </a:r>
            <a:r>
              <a:rPr lang="en-US" sz="3200" dirty="0" err="1"/>
              <a:t>nhằm</a:t>
            </a:r>
            <a:r>
              <a:rPr lang="en-US" sz="3200" dirty="0"/>
              <a:t> </a:t>
            </a:r>
            <a:r>
              <a:rPr lang="en-US" sz="3200" dirty="0" err="1"/>
              <a:t>thúc</a:t>
            </a:r>
            <a:r>
              <a:rPr lang="en-US" sz="3200" dirty="0"/>
              <a:t> </a:t>
            </a:r>
            <a:r>
              <a:rPr lang="en-US" sz="3200" dirty="0" err="1"/>
              <a:t>đẩy</a:t>
            </a:r>
            <a:r>
              <a:rPr lang="en-US" sz="3200" dirty="0"/>
              <a:t> </a:t>
            </a:r>
            <a:r>
              <a:rPr lang="en-US" sz="3200" dirty="0" err="1"/>
              <a:t>sự</a:t>
            </a:r>
            <a:r>
              <a:rPr lang="en-US" sz="3200" dirty="0"/>
              <a:t> </a:t>
            </a:r>
            <a:r>
              <a:rPr lang="en-US" sz="3200" dirty="0" err="1"/>
              <a:t>tham</a:t>
            </a:r>
            <a:r>
              <a:rPr lang="en-US" sz="3200" dirty="0"/>
              <a:t> </a:t>
            </a:r>
            <a:r>
              <a:rPr lang="en-US" sz="3200" dirty="0" err="1"/>
              <a:t>gia</a:t>
            </a:r>
            <a:r>
              <a:rPr lang="en-US" sz="3200" dirty="0"/>
              <a:t> </a:t>
            </a:r>
            <a:r>
              <a:rPr lang="en-US" sz="3200" dirty="0" err="1"/>
              <a:t>và</a:t>
            </a:r>
            <a:r>
              <a:rPr lang="en-US" sz="3200" dirty="0"/>
              <a:t> </a:t>
            </a:r>
            <a:r>
              <a:rPr lang="en-US" sz="3200" dirty="0" err="1"/>
              <a:t>tự</a:t>
            </a:r>
            <a:r>
              <a:rPr lang="en-US" sz="3200" dirty="0"/>
              <a:t> </a:t>
            </a:r>
            <a:r>
              <a:rPr lang="en-US" sz="3200" dirty="0" err="1"/>
              <a:t>chủ</a:t>
            </a:r>
            <a:r>
              <a:rPr lang="en-US" sz="3200" dirty="0"/>
              <a:t> </a:t>
            </a:r>
            <a:r>
              <a:rPr lang="en-US" sz="3200" dirty="0" err="1"/>
              <a:t>của</a:t>
            </a:r>
            <a:r>
              <a:rPr lang="en-US" sz="3200" dirty="0"/>
              <a:t> </a:t>
            </a:r>
            <a:r>
              <a:rPr lang="en-US" sz="3200" dirty="0" err="1"/>
              <a:t>học</a:t>
            </a:r>
            <a:r>
              <a:rPr lang="en-US" sz="3200" dirty="0"/>
              <a:t> </a:t>
            </a:r>
            <a:r>
              <a:rPr lang="en-US" sz="3200" dirty="0" err="1"/>
              <a:t>sinh</a:t>
            </a:r>
            <a:r>
              <a:rPr lang="en-US" sz="3200" dirty="0"/>
              <a:t>, </a:t>
            </a:r>
            <a:r>
              <a:rPr lang="en-US" sz="3200" b="1" dirty="0" err="1">
                <a:solidFill>
                  <a:srgbClr val="FFFF00"/>
                </a:solidFill>
              </a:rPr>
              <a:t>từ</a:t>
            </a:r>
            <a:r>
              <a:rPr lang="en-US" sz="3200" b="1" dirty="0">
                <a:solidFill>
                  <a:srgbClr val="FFFF00"/>
                </a:solidFill>
              </a:rPr>
              <a:t> </a:t>
            </a:r>
            <a:r>
              <a:rPr lang="en-US" sz="3200" b="1" dirty="0" err="1">
                <a:solidFill>
                  <a:srgbClr val="FFFF00"/>
                </a:solidFill>
              </a:rPr>
              <a:t>đó</a:t>
            </a:r>
            <a:r>
              <a:rPr lang="en-US" sz="3200" b="1" dirty="0">
                <a:solidFill>
                  <a:srgbClr val="FFFF00"/>
                </a:solidFill>
              </a:rPr>
              <a:t> </a:t>
            </a:r>
            <a:r>
              <a:rPr lang="en-US" sz="3200" b="1" dirty="0" err="1">
                <a:solidFill>
                  <a:srgbClr val="FFFF00"/>
                </a:solidFill>
              </a:rPr>
              <a:t>góp</a:t>
            </a:r>
            <a:r>
              <a:rPr lang="en-US" sz="3200" b="1" dirty="0">
                <a:solidFill>
                  <a:srgbClr val="FFFF00"/>
                </a:solidFill>
              </a:rPr>
              <a:t> </a:t>
            </a:r>
            <a:r>
              <a:rPr lang="en-US" sz="3200" b="1" dirty="0" err="1">
                <a:solidFill>
                  <a:srgbClr val="FFFF00"/>
                </a:solidFill>
              </a:rPr>
              <a:t>phần</a:t>
            </a:r>
            <a:r>
              <a:rPr lang="en-US" sz="3200" b="1" dirty="0">
                <a:solidFill>
                  <a:srgbClr val="FFFF00"/>
                </a:solidFill>
              </a:rPr>
              <a:t> </a:t>
            </a:r>
            <a:r>
              <a:rPr lang="en-US" sz="3200" b="1" dirty="0" err="1">
                <a:solidFill>
                  <a:srgbClr val="FFFF00"/>
                </a:solidFill>
              </a:rPr>
              <a:t>phát</a:t>
            </a:r>
            <a:r>
              <a:rPr lang="en-US" sz="3200" b="1" dirty="0">
                <a:solidFill>
                  <a:srgbClr val="FFFF00"/>
                </a:solidFill>
              </a:rPr>
              <a:t> </a:t>
            </a:r>
            <a:r>
              <a:rPr lang="en-US" sz="3200" b="1" dirty="0" err="1">
                <a:solidFill>
                  <a:srgbClr val="FFFF00"/>
                </a:solidFill>
              </a:rPr>
              <a:t>triển</a:t>
            </a:r>
            <a:r>
              <a:rPr lang="en-US" sz="3200" b="1" dirty="0">
                <a:solidFill>
                  <a:srgbClr val="FFFF00"/>
                </a:solidFill>
              </a:rPr>
              <a:t> </a:t>
            </a:r>
            <a:r>
              <a:rPr lang="en-US" sz="3200" b="1" dirty="0" err="1">
                <a:solidFill>
                  <a:srgbClr val="FFFF00"/>
                </a:solidFill>
              </a:rPr>
              <a:t>phẩm</a:t>
            </a:r>
            <a:r>
              <a:rPr lang="en-US" sz="3200" b="1" dirty="0">
                <a:solidFill>
                  <a:srgbClr val="FFFF00"/>
                </a:solidFill>
              </a:rPr>
              <a:t> </a:t>
            </a:r>
            <a:r>
              <a:rPr lang="en-US" sz="3200" b="1" dirty="0" err="1">
                <a:solidFill>
                  <a:srgbClr val="FFFF00"/>
                </a:solidFill>
              </a:rPr>
              <a:t>chất</a:t>
            </a:r>
            <a:r>
              <a:rPr lang="en-US" sz="3200" b="1" dirty="0">
                <a:solidFill>
                  <a:srgbClr val="FFFF00"/>
                </a:solidFill>
              </a:rPr>
              <a:t> </a:t>
            </a:r>
            <a:r>
              <a:rPr lang="en-US" sz="3200" b="1" dirty="0" err="1">
                <a:solidFill>
                  <a:srgbClr val="FFFF00"/>
                </a:solidFill>
              </a:rPr>
              <a:t>và</a:t>
            </a:r>
            <a:r>
              <a:rPr lang="en-US" sz="3200" b="1" dirty="0">
                <a:solidFill>
                  <a:srgbClr val="FFFF00"/>
                </a:solidFill>
              </a:rPr>
              <a:t> </a:t>
            </a:r>
            <a:r>
              <a:rPr lang="en-US" sz="3200" b="1" dirty="0" err="1">
                <a:solidFill>
                  <a:srgbClr val="FFFF00"/>
                </a:solidFill>
              </a:rPr>
              <a:t>năng</a:t>
            </a:r>
            <a:r>
              <a:rPr lang="en-US" sz="3200" b="1" dirty="0">
                <a:solidFill>
                  <a:srgbClr val="FFFF00"/>
                </a:solidFill>
              </a:rPr>
              <a:t> </a:t>
            </a:r>
            <a:r>
              <a:rPr lang="en-US" sz="3200" b="1" dirty="0" err="1">
                <a:solidFill>
                  <a:srgbClr val="FFFF00"/>
                </a:solidFill>
              </a:rPr>
              <a:t>lực</a:t>
            </a:r>
            <a:r>
              <a:rPr lang="en-US" sz="3200" b="1" dirty="0">
                <a:solidFill>
                  <a:srgbClr val="FFFF00"/>
                </a:solidFill>
              </a:rPr>
              <a:t> </a:t>
            </a:r>
            <a:r>
              <a:rPr lang="en-US" sz="3200" b="1" dirty="0" err="1">
                <a:solidFill>
                  <a:srgbClr val="FFFF00"/>
                </a:solidFill>
              </a:rPr>
              <a:t>của</a:t>
            </a:r>
            <a:r>
              <a:rPr lang="en-US" sz="3200" b="1" dirty="0">
                <a:solidFill>
                  <a:srgbClr val="FFFF00"/>
                </a:solidFill>
              </a:rPr>
              <a:t> </a:t>
            </a:r>
            <a:r>
              <a:rPr lang="en-US" sz="3200" b="1" dirty="0" err="1">
                <a:solidFill>
                  <a:srgbClr val="FFFF00"/>
                </a:solidFill>
              </a:rPr>
              <a:t>người</a:t>
            </a:r>
            <a:r>
              <a:rPr lang="en-US" sz="3200" b="1" dirty="0">
                <a:solidFill>
                  <a:srgbClr val="FFFF00"/>
                </a:solidFill>
              </a:rPr>
              <a:t> </a:t>
            </a:r>
            <a:r>
              <a:rPr lang="en-US" sz="3200" b="1" dirty="0" err="1">
                <a:solidFill>
                  <a:srgbClr val="FFFF00"/>
                </a:solidFill>
              </a:rPr>
              <a:t>học</a:t>
            </a:r>
            <a:r>
              <a:rPr lang="en-US" sz="3200" b="1" dirty="0">
                <a:solidFill>
                  <a:srgbClr val="FFFF00"/>
                </a:solidFill>
              </a:rPr>
              <a:t>.</a:t>
            </a:r>
            <a:endParaRPr lang="en-GB" sz="3200" b="1" dirty="0">
              <a:solidFill>
                <a:srgbClr val="FFFF00"/>
              </a:solidFill>
            </a:endParaRPr>
          </a:p>
        </p:txBody>
      </p:sp>
      <p:pic>
        <p:nvPicPr>
          <p:cNvPr id="7" name="Picture Placeholder 6">
            <a:extLst>
              <a:ext uri="{FF2B5EF4-FFF2-40B4-BE49-F238E27FC236}">
                <a16:creationId xmlns:a16="http://schemas.microsoft.com/office/drawing/2014/main" id="{BCB048C5-497E-47AD-8682-D4115D8DDF45}"/>
              </a:ext>
            </a:extLst>
          </p:cNvPr>
          <p:cNvPicPr>
            <a:picLocks noGrp="1" noChangeAspect="1"/>
          </p:cNvPicPr>
          <p:nvPr>
            <p:ph type="pic" sz="quarter" idx="15"/>
          </p:nvPr>
        </p:nvPicPr>
        <p:blipFill>
          <a:blip r:embed="rId3"/>
          <a:srcRect t="5" b="5"/>
          <a:stretch>
            <a:fillRect/>
          </a:stretch>
        </p:blipFill>
        <p:spPr>
          <a:prstGeom prst="rect">
            <a:avLst/>
          </a:prstGeom>
        </p:spPr>
      </p:pic>
      <p:sp>
        <p:nvSpPr>
          <p:cNvPr id="8" name="Subtitle 2">
            <a:extLst>
              <a:ext uri="{FF2B5EF4-FFF2-40B4-BE49-F238E27FC236}">
                <a16:creationId xmlns:a16="http://schemas.microsoft.com/office/drawing/2014/main" id="{D0597262-8C49-48C9-ACD2-FCE22077AA1E}"/>
              </a:ext>
            </a:extLst>
          </p:cNvPr>
          <p:cNvSpPr txBox="1">
            <a:spLocks/>
          </p:cNvSpPr>
          <p:nvPr/>
        </p:nvSpPr>
        <p:spPr>
          <a:xfrm>
            <a:off x="657472" y="5260601"/>
            <a:ext cx="3811341" cy="64273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3800" b="1" i="0" kern="1200">
                <a:solidFill>
                  <a:schemeClr val="bg1"/>
                </a:solidFill>
                <a:latin typeface="Myriad Pro" panose="020B0503030403020204" pitchFamily="34" charset="0"/>
                <a:ea typeface="Droid Serif" panose="02020600060500020200" pitchFamily="18"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i="1" kern="1200">
                <a:solidFill>
                  <a:srgbClr val="007485"/>
                </a:solidFill>
                <a:latin typeface="Myriad Pro" panose="020B0503030403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chemeClr val="bg1">
                    <a:lumMod val="50000"/>
                  </a:schemeClr>
                </a:solidFill>
                <a:latin typeface="Myriad Pro" panose="020B0503030403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a:t>Định nghĩa HTQC </a:t>
            </a:r>
          </a:p>
          <a:p>
            <a:r>
              <a:rPr lang="en-US" sz="2800"/>
              <a:t>của dự án iPLAY</a:t>
            </a:r>
            <a:endParaRPr lang="en-GB" sz="2800"/>
          </a:p>
        </p:txBody>
      </p:sp>
    </p:spTree>
    <p:extLst>
      <p:ext uri="{BB962C8B-B14F-4D97-AF65-F5344CB8AC3E}">
        <p14:creationId xmlns:p14="http://schemas.microsoft.com/office/powerpoint/2010/main" val="1849071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C097C1-96E1-4807-8636-92B373096E6F}"/>
              </a:ext>
            </a:extLst>
          </p:cNvPr>
          <p:cNvSpPr txBox="1">
            <a:spLocks/>
          </p:cNvSpPr>
          <p:nvPr/>
        </p:nvSpPr>
        <p:spPr>
          <a:xfrm>
            <a:off x="844550" y="2723498"/>
            <a:ext cx="10515600" cy="181885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200" b="1" kern="1200">
                <a:solidFill>
                  <a:schemeClr val="bg1"/>
                </a:solidFill>
                <a:effectLst/>
                <a:latin typeface="Myriad Pro" panose="020B0503030403020204" pitchFamily="34" charset="0"/>
                <a:ea typeface="+mj-ea"/>
                <a:cs typeface="Arial" panose="020B0604020202020204" pitchFamily="34" charset="0"/>
              </a:defRPr>
            </a:lvl1pPr>
          </a:lstStyle>
          <a:p>
            <a:r>
              <a:rPr lang="en-US" dirty="0" err="1"/>
              <a:t>Đặc</a:t>
            </a:r>
            <a:r>
              <a:rPr lang="en-US" dirty="0"/>
              <a:t> </a:t>
            </a:r>
            <a:r>
              <a:rPr lang="en-US" dirty="0" err="1"/>
              <a:t>điểm</a:t>
            </a:r>
            <a:r>
              <a:rPr lang="en-US" dirty="0"/>
              <a:t> </a:t>
            </a:r>
            <a:r>
              <a:rPr lang="en-US" dirty="0" err="1"/>
              <a:t>của</a:t>
            </a:r>
            <a:endParaRPr lang="en-US" dirty="0"/>
          </a:p>
          <a:p>
            <a:r>
              <a:rPr lang="en-US" dirty="0" err="1"/>
              <a:t>Học</a:t>
            </a:r>
            <a:r>
              <a:rPr lang="en-US" dirty="0"/>
              <a:t> </a:t>
            </a:r>
            <a:r>
              <a:rPr lang="en-US" dirty="0" err="1"/>
              <a:t>thông</a:t>
            </a:r>
            <a:r>
              <a:rPr lang="en-US" dirty="0"/>
              <a:t> qua </a:t>
            </a:r>
            <a:r>
              <a:rPr lang="en-US" dirty="0" err="1"/>
              <a:t>Chơi</a:t>
            </a:r>
            <a:r>
              <a:rPr lang="en-US" dirty="0"/>
              <a:t> </a:t>
            </a:r>
            <a:endParaRPr lang="nl-BE" dirty="0"/>
          </a:p>
        </p:txBody>
      </p:sp>
    </p:spTree>
    <p:extLst>
      <p:ext uri="{BB962C8B-B14F-4D97-AF65-F5344CB8AC3E}">
        <p14:creationId xmlns:p14="http://schemas.microsoft.com/office/powerpoint/2010/main" val="3921962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78F4560-B516-48DA-B8A8-32D505A5D082}"/>
              </a:ext>
            </a:extLst>
          </p:cNvPr>
          <p:cNvSpPr>
            <a:spLocks noGrp="1"/>
          </p:cNvSpPr>
          <p:nvPr>
            <p:ph type="subTitle" idx="13"/>
          </p:nvPr>
        </p:nvSpPr>
        <p:spPr/>
        <p:txBody>
          <a:bodyPr/>
          <a:lstStyle/>
          <a:p>
            <a:r>
              <a:rPr lang="en-US" sz="3600"/>
              <a:t>5 </a:t>
            </a:r>
            <a:r>
              <a:rPr lang="en-US" sz="3600" err="1"/>
              <a:t>đặc</a:t>
            </a:r>
            <a:r>
              <a:rPr lang="en-US" sz="3600"/>
              <a:t> </a:t>
            </a:r>
            <a:r>
              <a:rPr lang="en-US" sz="3600" err="1"/>
              <a:t>điểm</a:t>
            </a:r>
            <a:r>
              <a:rPr lang="en-US" sz="3600"/>
              <a:t> </a:t>
            </a:r>
            <a:r>
              <a:rPr lang="en-US" sz="3600" err="1"/>
              <a:t>của</a:t>
            </a:r>
            <a:r>
              <a:rPr lang="en-US" sz="3600"/>
              <a:t> </a:t>
            </a:r>
            <a:r>
              <a:rPr lang="en-US" sz="3600" err="1"/>
              <a:t>Học</a:t>
            </a:r>
            <a:r>
              <a:rPr lang="en-US" sz="3600"/>
              <a:t> </a:t>
            </a:r>
            <a:r>
              <a:rPr lang="en-US" sz="3600" err="1"/>
              <a:t>thông</a:t>
            </a:r>
            <a:r>
              <a:rPr lang="en-US" sz="3600"/>
              <a:t> qua </a:t>
            </a:r>
            <a:r>
              <a:rPr lang="en-US" sz="3600" err="1"/>
              <a:t>chơi</a:t>
            </a:r>
            <a:endParaRPr lang="en-GB" sz="3600"/>
          </a:p>
        </p:txBody>
      </p:sp>
      <p:pic>
        <p:nvPicPr>
          <p:cNvPr id="16" name="Picture 15">
            <a:extLst>
              <a:ext uri="{FF2B5EF4-FFF2-40B4-BE49-F238E27FC236}">
                <a16:creationId xmlns:a16="http://schemas.microsoft.com/office/drawing/2014/main" id="{DB9FBDCC-D06D-4E33-81BA-C010E67A73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397" y="937185"/>
            <a:ext cx="2586035" cy="2586035"/>
          </a:xfrm>
          <a:prstGeom prst="rect">
            <a:avLst/>
          </a:prstGeom>
        </p:spPr>
      </p:pic>
      <p:sp>
        <p:nvSpPr>
          <p:cNvPr id="18" name="TextBox 17">
            <a:extLst>
              <a:ext uri="{FF2B5EF4-FFF2-40B4-BE49-F238E27FC236}">
                <a16:creationId xmlns:a16="http://schemas.microsoft.com/office/drawing/2014/main" id="{2EF00B2E-0FB6-48E0-B5EB-162D354661C5}"/>
              </a:ext>
            </a:extLst>
          </p:cNvPr>
          <p:cNvSpPr txBox="1"/>
          <p:nvPr/>
        </p:nvSpPr>
        <p:spPr>
          <a:xfrm>
            <a:off x="5846872" y="1140338"/>
            <a:ext cx="6188240" cy="2246769"/>
          </a:xfrm>
          <a:prstGeom prst="rect">
            <a:avLst/>
          </a:prstGeom>
          <a:noFill/>
        </p:spPr>
        <p:txBody>
          <a:bodyPr wrap="square">
            <a:spAutoFit/>
          </a:bodyPr>
          <a:lstStyle/>
          <a:p>
            <a:pPr marL="0" indent="0" algn="just">
              <a:buNone/>
            </a:pPr>
            <a:r>
              <a:rPr lang="vi-VN" sz="2800" b="1" i="0" dirty="0">
                <a:solidFill>
                  <a:schemeClr val="tx1"/>
                </a:solidFill>
                <a:effectLst/>
                <a:latin typeface="Calibri" panose="020F0502020204030204" pitchFamily="34" charset="0"/>
                <a:cs typeface="Calibri" panose="020F0502020204030204" pitchFamily="34" charset="0"/>
              </a:rPr>
              <a:t>Vui vẻ: </a:t>
            </a:r>
            <a:r>
              <a:rPr lang="vi-VN" sz="2800" b="0" i="0" dirty="0">
                <a:solidFill>
                  <a:schemeClr val="tx1"/>
                </a:solidFill>
                <a:effectLst/>
                <a:latin typeface="Calibri" panose="020F0502020204030204" pitchFamily="34" charset="0"/>
                <a:cs typeface="Calibri" panose="020F0502020204030204" pitchFamily="34" charset="0"/>
              </a:rPr>
              <a:t>đây là đặc trưng điển hình của Chơi – HS hứng thú được tham gia chơi, được trải nghiệm những khoảnh khắc hồi hộp, ngạc nhiên, phấn khích hay vui sướng khi mình vượt qua các thử thách.</a:t>
            </a:r>
          </a:p>
        </p:txBody>
      </p:sp>
      <p:sp>
        <p:nvSpPr>
          <p:cNvPr id="19" name="TextBox 18">
            <a:extLst>
              <a:ext uri="{FF2B5EF4-FFF2-40B4-BE49-F238E27FC236}">
                <a16:creationId xmlns:a16="http://schemas.microsoft.com/office/drawing/2014/main" id="{16E5A715-C149-4B53-B219-864FC7923DC5}"/>
              </a:ext>
            </a:extLst>
          </p:cNvPr>
          <p:cNvSpPr txBox="1"/>
          <p:nvPr/>
        </p:nvSpPr>
        <p:spPr>
          <a:xfrm>
            <a:off x="5846872" y="3470894"/>
            <a:ext cx="6594964" cy="3539430"/>
          </a:xfrm>
          <a:prstGeom prst="rect">
            <a:avLst/>
          </a:prstGeom>
          <a:noFill/>
        </p:spPr>
        <p:txBody>
          <a:bodyPr wrap="square">
            <a:spAutoFit/>
          </a:bodyPr>
          <a:lstStyle/>
          <a:p>
            <a:pPr marL="0" indent="0" algn="ctr">
              <a:buNone/>
            </a:pPr>
            <a:r>
              <a:rPr lang="en-US" sz="3200" b="1" dirty="0" err="1">
                <a:latin typeface="Calibri" panose="020F0502020204030204" pitchFamily="34" charset="0"/>
                <a:cs typeface="Calibri" panose="020F0502020204030204" pitchFamily="34" charset="0"/>
              </a:rPr>
              <a:t>Bảng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kiểm</a:t>
            </a:r>
            <a:endParaRPr lang="en-US" sz="3200" b="1" dirty="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q"/>
            </a:pPr>
            <a:r>
              <a:rPr lang="en-US" sz="3200" dirty="0" err="1"/>
              <a:t>Thử</a:t>
            </a:r>
            <a:r>
              <a:rPr lang="en-US" sz="3200" dirty="0"/>
              <a:t> </a:t>
            </a:r>
            <a:r>
              <a:rPr lang="en-US" sz="3200" dirty="0" err="1"/>
              <a:t>thách</a:t>
            </a:r>
            <a:r>
              <a:rPr lang="en-US" sz="3200" dirty="0"/>
              <a:t> </a:t>
            </a:r>
            <a:r>
              <a:rPr lang="en-US" sz="3200" dirty="0" err="1"/>
              <a:t>và</a:t>
            </a:r>
            <a:r>
              <a:rPr lang="en-US" sz="3200" dirty="0"/>
              <a:t> </a:t>
            </a:r>
            <a:r>
              <a:rPr lang="en-US" sz="3200" dirty="0" err="1"/>
              <a:t>các</a:t>
            </a:r>
            <a:r>
              <a:rPr lang="en-US" sz="3200" dirty="0"/>
              <a:t> </a:t>
            </a:r>
            <a:r>
              <a:rPr lang="en-US" sz="3200" dirty="0" err="1"/>
              <a:t>câu</a:t>
            </a:r>
            <a:r>
              <a:rPr lang="en-US" sz="3200" dirty="0"/>
              <a:t> </a:t>
            </a:r>
            <a:r>
              <a:rPr lang="en-US" sz="3200" dirty="0" err="1"/>
              <a:t>đố</a:t>
            </a:r>
            <a:endParaRPr lang="en-US" sz="3200" dirty="0"/>
          </a:p>
          <a:p>
            <a:pPr marL="285750" lvl="0" indent="-285750">
              <a:buFont typeface="Wingdings" panose="05000000000000000000" pitchFamily="2" charset="2"/>
              <a:buChar char="q"/>
            </a:pPr>
            <a:r>
              <a:rPr lang="en-US" sz="3200" dirty="0" err="1"/>
              <a:t>Trò</a:t>
            </a:r>
            <a:r>
              <a:rPr lang="en-US" sz="3200" dirty="0"/>
              <a:t> </a:t>
            </a:r>
            <a:r>
              <a:rPr lang="en-US" sz="3200" dirty="0" err="1"/>
              <a:t>chơi</a:t>
            </a:r>
            <a:r>
              <a:rPr lang="en-US" sz="3200" dirty="0"/>
              <a:t>, ca </a:t>
            </a:r>
            <a:r>
              <a:rPr lang="en-US" sz="3200" dirty="0" err="1"/>
              <a:t>hát</a:t>
            </a:r>
            <a:r>
              <a:rPr lang="en-US" sz="3200" dirty="0"/>
              <a:t>, </a:t>
            </a:r>
            <a:r>
              <a:rPr lang="en-US" sz="3200" dirty="0" err="1"/>
              <a:t>nhảy</a:t>
            </a:r>
            <a:r>
              <a:rPr lang="en-US" sz="3200" dirty="0"/>
              <a:t> </a:t>
            </a:r>
            <a:r>
              <a:rPr lang="en-US" sz="3200" dirty="0" err="1"/>
              <a:t>múa</a:t>
            </a:r>
            <a:r>
              <a:rPr lang="en-US" sz="3200" dirty="0"/>
              <a:t>…</a:t>
            </a:r>
          </a:p>
          <a:p>
            <a:pPr marL="285750" lvl="0" indent="-285750">
              <a:buFont typeface="Wingdings" panose="05000000000000000000" pitchFamily="2" charset="2"/>
              <a:buChar char="q"/>
            </a:pPr>
            <a:r>
              <a:rPr lang="en-US" sz="3200" dirty="0" err="1"/>
              <a:t>Các</a:t>
            </a:r>
            <a:r>
              <a:rPr lang="en-US" sz="3200" dirty="0"/>
              <a:t> </a:t>
            </a:r>
            <a:r>
              <a:rPr lang="en-US" sz="3200" dirty="0" err="1"/>
              <a:t>hoạt</a:t>
            </a:r>
            <a:r>
              <a:rPr lang="en-US" sz="3200" dirty="0"/>
              <a:t> </a:t>
            </a:r>
            <a:r>
              <a:rPr lang="en-US" sz="3200" dirty="0" err="1"/>
              <a:t>động</a:t>
            </a:r>
            <a:r>
              <a:rPr lang="en-US" sz="3200" dirty="0"/>
              <a:t> </a:t>
            </a:r>
            <a:r>
              <a:rPr lang="en-US" sz="3200" dirty="0" err="1"/>
              <a:t>khơi</a:t>
            </a:r>
            <a:r>
              <a:rPr lang="en-US" sz="3200" dirty="0"/>
              <a:t> </a:t>
            </a:r>
            <a:r>
              <a:rPr lang="en-US" sz="3200" dirty="0" err="1"/>
              <a:t>gợi</a:t>
            </a:r>
            <a:r>
              <a:rPr lang="en-US" sz="3200" dirty="0"/>
              <a:t> </a:t>
            </a:r>
            <a:r>
              <a:rPr lang="en-US" sz="3200" dirty="0" err="1"/>
              <a:t>các</a:t>
            </a:r>
            <a:r>
              <a:rPr lang="en-US" sz="3200" dirty="0"/>
              <a:t> </a:t>
            </a:r>
            <a:r>
              <a:rPr lang="en-US" sz="3200" dirty="0" err="1"/>
              <a:t>giác</a:t>
            </a:r>
            <a:r>
              <a:rPr lang="en-US" sz="3200" dirty="0"/>
              <a:t> </a:t>
            </a:r>
            <a:r>
              <a:rPr lang="en-US" sz="3200" dirty="0" err="1"/>
              <a:t>quan</a:t>
            </a:r>
            <a:endParaRPr lang="en-US" sz="3200" dirty="0"/>
          </a:p>
          <a:p>
            <a:pPr marL="285750" indent="-285750">
              <a:buFont typeface="Wingdings" panose="05000000000000000000" pitchFamily="2" charset="2"/>
              <a:buChar char="q"/>
            </a:pPr>
            <a:r>
              <a:rPr lang="en-US" sz="3200" dirty="0" err="1"/>
              <a:t>Yếu</a:t>
            </a:r>
            <a:r>
              <a:rPr lang="en-US" sz="3200" dirty="0"/>
              <a:t> </a:t>
            </a:r>
            <a:r>
              <a:rPr lang="en-US" sz="3200" dirty="0" err="1"/>
              <a:t>tố</a:t>
            </a:r>
            <a:r>
              <a:rPr lang="en-US" sz="3200" dirty="0"/>
              <a:t> </a:t>
            </a:r>
            <a:r>
              <a:rPr lang="en-US" sz="3200" dirty="0" err="1"/>
              <a:t>khác</a:t>
            </a:r>
            <a:r>
              <a:rPr lang="en-US" sz="3200" dirty="0"/>
              <a:t>: …………………………………..</a:t>
            </a:r>
            <a:endParaRPr lang="vi-VN" sz="3200" dirty="0">
              <a:latin typeface="Calibri" panose="020F0502020204030204" pitchFamily="34" charset="0"/>
              <a:cs typeface="Calibri" panose="020F0502020204030204" pitchFamily="34" charset="0"/>
            </a:endParaRPr>
          </a:p>
          <a:p>
            <a:pPr marL="0" indent="0" algn="ctr">
              <a:buNone/>
            </a:pPr>
            <a:endParaRPr lang="en-US" sz="3200" b="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769C1B3-E3C7-4E8D-BD78-2B5B061266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25115" y="2489666"/>
            <a:ext cx="2167254" cy="2167254"/>
          </a:xfrm>
          <a:prstGeom prst="rect">
            <a:avLst/>
          </a:prstGeom>
        </p:spPr>
      </p:pic>
    </p:spTree>
    <p:extLst>
      <p:ext uri="{BB962C8B-B14F-4D97-AF65-F5344CB8AC3E}">
        <p14:creationId xmlns:p14="http://schemas.microsoft.com/office/powerpoint/2010/main" val="11151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up)">
                                      <p:cBhvr>
                                        <p:cTn id="20" dur="500"/>
                                        <p:tgtEl>
                                          <p:spTgt spid="19">
                                            <p:txEl>
                                              <p:pRg st="0" end="0"/>
                                            </p:tx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wipe(up)">
                                      <p:cBhvr>
                                        <p:cTn id="24" dur="500"/>
                                        <p:tgtEl>
                                          <p:spTgt spid="19">
                                            <p:txEl>
                                              <p:pRg st="1" end="1"/>
                                            </p:txEl>
                                          </p:spTgt>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up)">
                                      <p:cBhvr>
                                        <p:cTn id="28" dur="500"/>
                                        <p:tgtEl>
                                          <p:spTgt spid="19">
                                            <p:txEl>
                                              <p:pRg st="2" end="2"/>
                                            </p:txEl>
                                          </p:spTgt>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wipe(up)">
                                      <p:cBhvr>
                                        <p:cTn id="32" dur="500"/>
                                        <p:tgtEl>
                                          <p:spTgt spid="19">
                                            <p:txEl>
                                              <p:pRg st="3" end="3"/>
                                            </p:txEl>
                                          </p:spTgt>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19">
                                            <p:txEl>
                                              <p:pRg st="4" end="4"/>
                                            </p:txEl>
                                          </p:spTgt>
                                        </p:tgtEl>
                                        <p:attrNameLst>
                                          <p:attrName>style.visibility</p:attrName>
                                        </p:attrNameLst>
                                      </p:cBhvr>
                                      <p:to>
                                        <p:strVal val="visible"/>
                                      </p:to>
                                    </p:set>
                                    <p:animEffect transition="in" filter="wipe(up)">
                                      <p:cBhvr>
                                        <p:cTn id="36"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78F4560-B516-48DA-B8A8-32D505A5D082}"/>
              </a:ext>
            </a:extLst>
          </p:cNvPr>
          <p:cNvSpPr>
            <a:spLocks noGrp="1"/>
          </p:cNvSpPr>
          <p:nvPr>
            <p:ph type="subTitle" idx="13"/>
          </p:nvPr>
        </p:nvSpPr>
        <p:spPr/>
        <p:txBody>
          <a:bodyPr/>
          <a:lstStyle/>
          <a:p>
            <a:r>
              <a:rPr lang="en-US" sz="3600"/>
              <a:t>5 </a:t>
            </a:r>
            <a:r>
              <a:rPr lang="en-US" sz="3600" err="1"/>
              <a:t>đặc</a:t>
            </a:r>
            <a:r>
              <a:rPr lang="en-US" sz="3600"/>
              <a:t> </a:t>
            </a:r>
            <a:r>
              <a:rPr lang="en-US" sz="3600" err="1"/>
              <a:t>điểm</a:t>
            </a:r>
            <a:r>
              <a:rPr lang="en-US" sz="3600"/>
              <a:t> </a:t>
            </a:r>
            <a:r>
              <a:rPr lang="en-US" sz="3600" err="1"/>
              <a:t>của</a:t>
            </a:r>
            <a:r>
              <a:rPr lang="en-US" sz="3600"/>
              <a:t> </a:t>
            </a:r>
            <a:r>
              <a:rPr lang="en-US" sz="3600" err="1"/>
              <a:t>Học</a:t>
            </a:r>
            <a:r>
              <a:rPr lang="en-US" sz="3600"/>
              <a:t> </a:t>
            </a:r>
            <a:r>
              <a:rPr lang="en-US" sz="3600" err="1"/>
              <a:t>thông</a:t>
            </a:r>
            <a:r>
              <a:rPr lang="en-US" sz="3600"/>
              <a:t> qua </a:t>
            </a:r>
            <a:r>
              <a:rPr lang="en-US" sz="3600" err="1"/>
              <a:t>chơi</a:t>
            </a:r>
            <a:endParaRPr lang="en-GB" sz="3600"/>
          </a:p>
        </p:txBody>
      </p:sp>
      <p:pic>
        <p:nvPicPr>
          <p:cNvPr id="11" name="Picture 10">
            <a:extLst>
              <a:ext uri="{FF2B5EF4-FFF2-40B4-BE49-F238E27FC236}">
                <a16:creationId xmlns:a16="http://schemas.microsoft.com/office/drawing/2014/main" id="{449C15E1-379C-42B3-BD8F-AF02949BC2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73327" y="1169805"/>
            <a:ext cx="2322382" cy="2322382"/>
          </a:xfrm>
          <a:prstGeom prst="rect">
            <a:avLst/>
          </a:prstGeom>
        </p:spPr>
      </p:pic>
      <p:pic>
        <p:nvPicPr>
          <p:cNvPr id="16" name="Picture 15">
            <a:extLst>
              <a:ext uri="{FF2B5EF4-FFF2-40B4-BE49-F238E27FC236}">
                <a16:creationId xmlns:a16="http://schemas.microsoft.com/office/drawing/2014/main" id="{DB9FBDCC-D06D-4E33-81BA-C010E67A73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1397" y="937185"/>
            <a:ext cx="2586035" cy="2586035"/>
          </a:xfrm>
          <a:prstGeom prst="rect">
            <a:avLst/>
          </a:prstGeom>
        </p:spPr>
      </p:pic>
      <p:sp>
        <p:nvSpPr>
          <p:cNvPr id="18" name="TextBox 17">
            <a:extLst>
              <a:ext uri="{FF2B5EF4-FFF2-40B4-BE49-F238E27FC236}">
                <a16:creationId xmlns:a16="http://schemas.microsoft.com/office/drawing/2014/main" id="{2EF00B2E-0FB6-48E0-B5EB-162D354661C5}"/>
              </a:ext>
            </a:extLst>
          </p:cNvPr>
          <p:cNvSpPr txBox="1"/>
          <p:nvPr/>
        </p:nvSpPr>
        <p:spPr>
          <a:xfrm>
            <a:off x="5846872" y="1140338"/>
            <a:ext cx="6188240" cy="2246769"/>
          </a:xfrm>
          <a:prstGeom prst="rect">
            <a:avLst/>
          </a:prstGeom>
          <a:noFill/>
        </p:spPr>
        <p:txBody>
          <a:bodyPr wrap="square">
            <a:spAutoFit/>
          </a:bodyPr>
          <a:lstStyle/>
          <a:p>
            <a:pPr algn="just"/>
            <a:r>
              <a:rPr lang="vi-VN" sz="2800" b="1" dirty="0">
                <a:latin typeface="Calibri" panose="020F0502020204030204" pitchFamily="34" charset="0"/>
                <a:cs typeface="Calibri" panose="020F0502020204030204" pitchFamily="34" charset="0"/>
              </a:rPr>
              <a:t>Tham gia tích cực: </a:t>
            </a:r>
            <a:r>
              <a:rPr lang="vi-VN" sz="2800" dirty="0">
                <a:latin typeface="Calibri" panose="020F0502020204030204" pitchFamily="34" charset="0"/>
                <a:cs typeface="Calibri" panose="020F0502020204030204" pitchFamily="34" charset="0"/>
              </a:rPr>
              <a:t>HTQC luôn đòi hỏi HS phải được tham gia vào quá trình hoạt động. Tính tích cực được thể hiện khi các em say sưa và tập trung cao độ vào hoạt động học tập. </a:t>
            </a:r>
          </a:p>
        </p:txBody>
      </p:sp>
      <p:sp>
        <p:nvSpPr>
          <p:cNvPr id="19" name="TextBox 18">
            <a:extLst>
              <a:ext uri="{FF2B5EF4-FFF2-40B4-BE49-F238E27FC236}">
                <a16:creationId xmlns:a16="http://schemas.microsoft.com/office/drawing/2014/main" id="{16E5A715-C149-4B53-B219-864FC7923DC5}"/>
              </a:ext>
            </a:extLst>
          </p:cNvPr>
          <p:cNvSpPr txBox="1"/>
          <p:nvPr/>
        </p:nvSpPr>
        <p:spPr>
          <a:xfrm>
            <a:off x="5846872" y="3470894"/>
            <a:ext cx="6188240" cy="3539430"/>
          </a:xfrm>
          <a:prstGeom prst="rect">
            <a:avLst/>
          </a:prstGeom>
          <a:noFill/>
        </p:spPr>
        <p:txBody>
          <a:bodyPr wrap="square">
            <a:spAutoFit/>
          </a:bodyPr>
          <a:lstStyle/>
          <a:p>
            <a:pPr marL="0" indent="0" algn="ctr">
              <a:buNone/>
            </a:pPr>
            <a:r>
              <a:rPr lang="en-US" sz="2800" b="1" dirty="0" err="1">
                <a:latin typeface="Calibri" panose="020F0502020204030204" pitchFamily="34" charset="0"/>
                <a:cs typeface="Calibri" panose="020F0502020204030204" pitchFamily="34" charset="0"/>
              </a:rPr>
              <a:t>Bảng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kiểm</a:t>
            </a:r>
            <a:endParaRPr lang="en-US" sz="2800" b="1" dirty="0">
              <a:latin typeface="Calibri" panose="020F0502020204030204" pitchFamily="34" charset="0"/>
              <a:cs typeface="Calibri" panose="020F0502020204030204" pitchFamily="34" charset="0"/>
            </a:endParaRPr>
          </a:p>
          <a:p>
            <a:pPr marL="457200" lvl="0" indent="-457200">
              <a:buFont typeface="Wingdings" panose="05000000000000000000" pitchFamily="2" charset="2"/>
              <a:buChar char="q"/>
            </a:pPr>
            <a:r>
              <a:rPr lang="en-US" sz="2800" dirty="0" err="1"/>
              <a:t>Học</a:t>
            </a:r>
            <a:r>
              <a:rPr lang="en-US" sz="2800" dirty="0"/>
              <a:t> </a:t>
            </a:r>
            <a:r>
              <a:rPr lang="en-US" sz="2800" dirty="0" err="1"/>
              <a:t>sinh</a:t>
            </a:r>
            <a:r>
              <a:rPr lang="en-US" sz="2800" dirty="0"/>
              <a:t> </a:t>
            </a:r>
            <a:r>
              <a:rPr lang="en-US" sz="2800" dirty="0" err="1"/>
              <a:t>được</a:t>
            </a:r>
            <a:r>
              <a:rPr lang="en-US" sz="2800" dirty="0"/>
              <a:t> </a:t>
            </a:r>
            <a:r>
              <a:rPr lang="en-US" sz="2800" dirty="0" err="1"/>
              <a:t>lựa</a:t>
            </a:r>
            <a:r>
              <a:rPr lang="en-US" sz="2800" dirty="0"/>
              <a:t> </a:t>
            </a:r>
            <a:r>
              <a:rPr lang="en-US" sz="2800" dirty="0" err="1"/>
              <a:t>chọn</a:t>
            </a:r>
            <a:endParaRPr lang="en-US" sz="2800" dirty="0"/>
          </a:p>
          <a:p>
            <a:pPr marL="457200" lvl="0" indent="-457200">
              <a:buFont typeface="Wingdings" panose="05000000000000000000" pitchFamily="2" charset="2"/>
              <a:buChar char="q"/>
            </a:pPr>
            <a:r>
              <a:rPr lang="en-US" sz="2800" dirty="0" err="1"/>
              <a:t>Học</a:t>
            </a:r>
            <a:r>
              <a:rPr lang="en-US" sz="2800" dirty="0"/>
              <a:t> </a:t>
            </a:r>
            <a:r>
              <a:rPr lang="en-US" sz="2800" dirty="0" err="1"/>
              <a:t>sinh</a:t>
            </a:r>
            <a:r>
              <a:rPr lang="en-US" sz="2800" dirty="0"/>
              <a:t> </a:t>
            </a:r>
            <a:r>
              <a:rPr lang="en-US" sz="2800" dirty="0" err="1"/>
              <a:t>được</a:t>
            </a:r>
            <a:r>
              <a:rPr lang="en-US" sz="2800" dirty="0"/>
              <a:t> </a:t>
            </a:r>
            <a:r>
              <a:rPr lang="en-US" sz="2800" dirty="0" err="1"/>
              <a:t>trải</a:t>
            </a:r>
            <a:r>
              <a:rPr lang="en-US" sz="2800" dirty="0"/>
              <a:t> </a:t>
            </a:r>
            <a:r>
              <a:rPr lang="en-US" sz="2800" dirty="0" err="1"/>
              <a:t>nghiệm</a:t>
            </a:r>
            <a:r>
              <a:rPr lang="en-US" sz="2800" dirty="0"/>
              <a:t> </a:t>
            </a:r>
            <a:r>
              <a:rPr lang="en-US" sz="2800" dirty="0" err="1"/>
              <a:t>thực</a:t>
            </a:r>
            <a:r>
              <a:rPr lang="en-US" sz="2800" dirty="0"/>
              <a:t> </a:t>
            </a:r>
            <a:r>
              <a:rPr lang="en-US" sz="2800" dirty="0" err="1"/>
              <a:t>hành</a:t>
            </a:r>
            <a:r>
              <a:rPr lang="en-US" sz="2800" dirty="0"/>
              <a:t> </a:t>
            </a:r>
          </a:p>
          <a:p>
            <a:pPr marL="457200" lvl="0" indent="-457200">
              <a:buFont typeface="Wingdings" panose="05000000000000000000" pitchFamily="2" charset="2"/>
              <a:buChar char="q"/>
            </a:pPr>
            <a:r>
              <a:rPr lang="en-US" sz="2800" dirty="0" err="1"/>
              <a:t>Gợi</a:t>
            </a:r>
            <a:r>
              <a:rPr lang="en-US" sz="2800" dirty="0"/>
              <a:t> </a:t>
            </a:r>
            <a:r>
              <a:rPr lang="en-US" sz="2800" dirty="0" err="1"/>
              <a:t>mở</a:t>
            </a:r>
            <a:r>
              <a:rPr lang="en-US" sz="2800" dirty="0"/>
              <a:t> </a:t>
            </a:r>
            <a:r>
              <a:rPr lang="en-US" sz="2800" dirty="0" err="1"/>
              <a:t>và</a:t>
            </a:r>
            <a:r>
              <a:rPr lang="en-US" sz="2800" dirty="0"/>
              <a:t> </a:t>
            </a:r>
            <a:r>
              <a:rPr lang="en-US" sz="2800" dirty="0" err="1"/>
              <a:t>đặt</a:t>
            </a:r>
            <a:r>
              <a:rPr lang="en-US" sz="2800" dirty="0"/>
              <a:t> </a:t>
            </a:r>
            <a:r>
              <a:rPr lang="en-US" sz="2800" dirty="0" err="1"/>
              <a:t>câu</a:t>
            </a:r>
            <a:r>
              <a:rPr lang="en-US" sz="2800" dirty="0"/>
              <a:t> </a:t>
            </a:r>
            <a:r>
              <a:rPr lang="en-US" sz="2800" dirty="0" err="1"/>
              <a:t>hỏi</a:t>
            </a:r>
            <a:r>
              <a:rPr lang="en-US" sz="2800" dirty="0"/>
              <a:t> </a:t>
            </a:r>
            <a:r>
              <a:rPr lang="en-US" sz="2800" dirty="0" err="1"/>
              <a:t>thay</a:t>
            </a:r>
            <a:r>
              <a:rPr lang="en-US" sz="2800" dirty="0"/>
              <a:t> </a:t>
            </a:r>
            <a:r>
              <a:rPr lang="en-US" sz="2800" dirty="0" err="1"/>
              <a:t>vì</a:t>
            </a:r>
            <a:r>
              <a:rPr lang="en-US" sz="2800" dirty="0"/>
              <a:t> </a:t>
            </a:r>
            <a:r>
              <a:rPr lang="en-US" sz="2800" dirty="0" err="1"/>
              <a:t>đưa</a:t>
            </a:r>
            <a:r>
              <a:rPr lang="en-US" sz="2800" dirty="0"/>
              <a:t> </a:t>
            </a:r>
            <a:r>
              <a:rPr lang="en-US" sz="2800" dirty="0" err="1"/>
              <a:t>ra</a:t>
            </a:r>
            <a:r>
              <a:rPr lang="en-US" sz="2800" dirty="0"/>
              <a:t> </a:t>
            </a:r>
            <a:r>
              <a:rPr lang="en-US" sz="2800" dirty="0" err="1"/>
              <a:t>hướng</a:t>
            </a:r>
            <a:r>
              <a:rPr lang="en-US" sz="2800" dirty="0"/>
              <a:t> </a:t>
            </a:r>
            <a:r>
              <a:rPr lang="en-US" sz="2800" dirty="0" err="1"/>
              <a:t>dẫn</a:t>
            </a:r>
            <a:r>
              <a:rPr lang="en-US" sz="2800" dirty="0"/>
              <a:t> </a:t>
            </a:r>
            <a:r>
              <a:rPr lang="en-US" sz="2800" dirty="0" err="1"/>
              <a:t>cụ</a:t>
            </a:r>
            <a:r>
              <a:rPr lang="en-US" sz="2800" dirty="0"/>
              <a:t> </a:t>
            </a:r>
            <a:r>
              <a:rPr lang="en-US" sz="2800" dirty="0" err="1"/>
              <a:t>thể</a:t>
            </a:r>
            <a:r>
              <a:rPr lang="en-US" sz="2800" dirty="0"/>
              <a:t> </a:t>
            </a:r>
          </a:p>
          <a:p>
            <a:pPr marL="457200" lvl="0" indent="-457200">
              <a:buFont typeface="Wingdings" panose="05000000000000000000" pitchFamily="2" charset="2"/>
              <a:buChar char="q"/>
            </a:pPr>
            <a:r>
              <a:rPr lang="en-US" sz="2800" dirty="0" err="1"/>
              <a:t>Yếu</a:t>
            </a:r>
            <a:r>
              <a:rPr lang="en-US" sz="2800" dirty="0"/>
              <a:t> </a:t>
            </a:r>
            <a:r>
              <a:rPr lang="en-US" sz="2800" dirty="0" err="1"/>
              <a:t>tố</a:t>
            </a:r>
            <a:r>
              <a:rPr lang="en-US" sz="2800" dirty="0"/>
              <a:t> </a:t>
            </a:r>
            <a:r>
              <a:rPr lang="en-US" sz="2800" dirty="0" err="1"/>
              <a:t>khác</a:t>
            </a:r>
            <a:r>
              <a:rPr lang="en-US" sz="2800" dirty="0"/>
              <a:t>: …………………………………….</a:t>
            </a:r>
          </a:p>
          <a:p>
            <a:pPr marL="0" indent="0" algn="ctr">
              <a:buNone/>
            </a:pPr>
            <a:endParaRPr lang="en-US" sz="2800" b="1" dirty="0">
              <a:latin typeface="Calibri" panose="020F0502020204030204" pitchFamily="34" charset="0"/>
              <a:cs typeface="Calibri" panose="020F0502020204030204" pitchFamily="34" charset="0"/>
            </a:endParaRPr>
          </a:p>
          <a:p>
            <a:pPr marL="0" indent="0" algn="just">
              <a:buNone/>
            </a:pPr>
            <a:endParaRPr lang="vi-VN" sz="2800" i="0" dirty="0">
              <a:solidFill>
                <a:schemeClr val="tx1"/>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769C1B3-E3C7-4E8D-BD78-2B5B061266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25115" y="2489666"/>
            <a:ext cx="2167254" cy="2167254"/>
          </a:xfrm>
          <a:prstGeom prst="rect">
            <a:avLst/>
          </a:prstGeom>
        </p:spPr>
      </p:pic>
    </p:spTree>
    <p:extLst>
      <p:ext uri="{BB962C8B-B14F-4D97-AF65-F5344CB8AC3E}">
        <p14:creationId xmlns:p14="http://schemas.microsoft.com/office/powerpoint/2010/main" val="135402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up)">
                                      <p:cBhvr>
                                        <p:cTn id="20" dur="500"/>
                                        <p:tgtEl>
                                          <p:spTgt spid="19">
                                            <p:txEl>
                                              <p:pRg st="0" end="0"/>
                                            </p:tx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wipe(up)">
                                      <p:cBhvr>
                                        <p:cTn id="24" dur="500"/>
                                        <p:tgtEl>
                                          <p:spTgt spid="19">
                                            <p:txEl>
                                              <p:pRg st="1" end="1"/>
                                            </p:txEl>
                                          </p:spTgt>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up)">
                                      <p:cBhvr>
                                        <p:cTn id="28" dur="500"/>
                                        <p:tgtEl>
                                          <p:spTgt spid="19">
                                            <p:txEl>
                                              <p:pRg st="2" end="2"/>
                                            </p:txEl>
                                          </p:spTgt>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wipe(up)">
                                      <p:cBhvr>
                                        <p:cTn id="32" dur="500"/>
                                        <p:tgtEl>
                                          <p:spTgt spid="19">
                                            <p:txEl>
                                              <p:pRg st="3" end="3"/>
                                            </p:txEl>
                                          </p:spTgt>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19">
                                            <p:txEl>
                                              <p:pRg st="4" end="4"/>
                                            </p:txEl>
                                          </p:spTgt>
                                        </p:tgtEl>
                                        <p:attrNameLst>
                                          <p:attrName>style.visibility</p:attrName>
                                        </p:attrNameLst>
                                      </p:cBhvr>
                                      <p:to>
                                        <p:strVal val="visible"/>
                                      </p:to>
                                    </p:set>
                                    <p:animEffect transition="in" filter="wipe(up)">
                                      <p:cBhvr>
                                        <p:cTn id="36"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78F4560-B516-48DA-B8A8-32D505A5D082}"/>
              </a:ext>
            </a:extLst>
          </p:cNvPr>
          <p:cNvSpPr>
            <a:spLocks noGrp="1"/>
          </p:cNvSpPr>
          <p:nvPr>
            <p:ph type="subTitle" idx="13"/>
          </p:nvPr>
        </p:nvSpPr>
        <p:spPr/>
        <p:txBody>
          <a:bodyPr/>
          <a:lstStyle/>
          <a:p>
            <a:r>
              <a:rPr lang="en-US" sz="3600"/>
              <a:t>5 </a:t>
            </a:r>
            <a:r>
              <a:rPr lang="en-US" sz="3600" err="1"/>
              <a:t>đặc</a:t>
            </a:r>
            <a:r>
              <a:rPr lang="en-US" sz="3600"/>
              <a:t> </a:t>
            </a:r>
            <a:r>
              <a:rPr lang="en-US" sz="3600" err="1"/>
              <a:t>điểm</a:t>
            </a:r>
            <a:r>
              <a:rPr lang="en-US" sz="3600"/>
              <a:t> </a:t>
            </a:r>
            <a:r>
              <a:rPr lang="en-US" sz="3600" err="1"/>
              <a:t>của</a:t>
            </a:r>
            <a:r>
              <a:rPr lang="en-US" sz="3600"/>
              <a:t> </a:t>
            </a:r>
            <a:r>
              <a:rPr lang="en-US" sz="3600" err="1"/>
              <a:t>Học</a:t>
            </a:r>
            <a:r>
              <a:rPr lang="en-US" sz="3600"/>
              <a:t> </a:t>
            </a:r>
            <a:r>
              <a:rPr lang="en-US" sz="3600" err="1"/>
              <a:t>thông</a:t>
            </a:r>
            <a:r>
              <a:rPr lang="en-US" sz="3600"/>
              <a:t> qua </a:t>
            </a:r>
            <a:r>
              <a:rPr lang="en-US" sz="3600" err="1"/>
              <a:t>chơi</a:t>
            </a:r>
            <a:endParaRPr lang="en-GB" sz="3600"/>
          </a:p>
        </p:txBody>
      </p:sp>
      <p:pic>
        <p:nvPicPr>
          <p:cNvPr id="9" name="Picture 8">
            <a:extLst>
              <a:ext uri="{FF2B5EF4-FFF2-40B4-BE49-F238E27FC236}">
                <a16:creationId xmlns:a16="http://schemas.microsoft.com/office/drawing/2014/main" id="{0769C1B3-E3C7-4E8D-BD78-2B5B061266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25115" y="2489666"/>
            <a:ext cx="2167254" cy="2167254"/>
          </a:xfrm>
          <a:prstGeom prst="rect">
            <a:avLst/>
          </a:prstGeom>
        </p:spPr>
      </p:pic>
      <p:pic>
        <p:nvPicPr>
          <p:cNvPr id="10" name="Picture 9">
            <a:extLst>
              <a:ext uri="{FF2B5EF4-FFF2-40B4-BE49-F238E27FC236}">
                <a16:creationId xmlns:a16="http://schemas.microsoft.com/office/drawing/2014/main" id="{1A84377D-A6FD-4AC6-899E-7B1A4C3272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29423" y="2917431"/>
            <a:ext cx="2747553" cy="2747553"/>
          </a:xfrm>
          <a:prstGeom prst="rect">
            <a:avLst/>
          </a:prstGeom>
        </p:spPr>
      </p:pic>
      <p:pic>
        <p:nvPicPr>
          <p:cNvPr id="11" name="Picture 10">
            <a:extLst>
              <a:ext uri="{FF2B5EF4-FFF2-40B4-BE49-F238E27FC236}">
                <a16:creationId xmlns:a16="http://schemas.microsoft.com/office/drawing/2014/main" id="{449C15E1-379C-42B3-BD8F-AF02949BC2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73327" y="1169805"/>
            <a:ext cx="2322382" cy="2322382"/>
          </a:xfrm>
          <a:prstGeom prst="rect">
            <a:avLst/>
          </a:prstGeom>
        </p:spPr>
      </p:pic>
      <p:pic>
        <p:nvPicPr>
          <p:cNvPr id="16" name="Picture 15">
            <a:extLst>
              <a:ext uri="{FF2B5EF4-FFF2-40B4-BE49-F238E27FC236}">
                <a16:creationId xmlns:a16="http://schemas.microsoft.com/office/drawing/2014/main" id="{DB9FBDCC-D06D-4E33-81BA-C010E67A73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1397" y="937185"/>
            <a:ext cx="2586035" cy="2586035"/>
          </a:xfrm>
          <a:prstGeom prst="rect">
            <a:avLst/>
          </a:prstGeom>
        </p:spPr>
      </p:pic>
      <p:sp>
        <p:nvSpPr>
          <p:cNvPr id="18" name="TextBox 17">
            <a:extLst>
              <a:ext uri="{FF2B5EF4-FFF2-40B4-BE49-F238E27FC236}">
                <a16:creationId xmlns:a16="http://schemas.microsoft.com/office/drawing/2014/main" id="{2EF00B2E-0FB6-48E0-B5EB-162D354661C5}"/>
              </a:ext>
            </a:extLst>
          </p:cNvPr>
          <p:cNvSpPr txBox="1"/>
          <p:nvPr/>
        </p:nvSpPr>
        <p:spPr>
          <a:xfrm>
            <a:off x="5846872" y="1140338"/>
            <a:ext cx="6188240" cy="2893100"/>
          </a:xfrm>
          <a:prstGeom prst="rect">
            <a:avLst/>
          </a:prstGeom>
          <a:noFill/>
        </p:spPr>
        <p:txBody>
          <a:bodyPr wrap="square">
            <a:spAutoFit/>
          </a:bodyPr>
          <a:lstStyle/>
          <a:p>
            <a:pPr algn="just"/>
            <a:r>
              <a:rPr lang="vi-VN" sz="2600" b="1" dirty="0">
                <a:latin typeface="Calibri" panose="020F0502020204030204" pitchFamily="34" charset="0"/>
                <a:cs typeface="Calibri" panose="020F0502020204030204" pitchFamily="34" charset="0"/>
              </a:rPr>
              <a:t>Có ý nghĩa</a:t>
            </a:r>
            <a:r>
              <a:rPr lang="vi-VN" sz="2600" dirty="0">
                <a:latin typeface="Calibri" panose="020F0502020204030204" pitchFamily="34" charset="0"/>
                <a:cs typeface="Calibri" panose="020F0502020204030204" pitchFamily="34" charset="0"/>
              </a:rPr>
              <a:t>: trong quá trình học, HS có cơ hội liên hệ những điều em đã biết, đã trải qua với những gì em đang học. Thông qua trải nghiệm, thực hành HS có cơ hội thể hiện và mở rộng hiểu biết của mình qua nhiều hình thức như thuyết trình, vẽ tranh, kể chuyện, xếp hình</a:t>
            </a:r>
            <a:r>
              <a:rPr lang="en-US" sz="2600" dirty="0">
                <a:latin typeface="Calibri" panose="020F0502020204030204" pitchFamily="34" charset="0"/>
                <a:cs typeface="Calibri" panose="020F0502020204030204" pitchFamily="34" charset="0"/>
              </a:rPr>
              <a:t>.</a:t>
            </a:r>
            <a:r>
              <a:rPr lang="vi-VN" sz="2600" dirty="0">
                <a:latin typeface="Calibri" panose="020F0502020204030204" pitchFamily="34" charset="0"/>
                <a:cs typeface="Calibri" panose="020F0502020204030204" pitchFamily="34" charset="0"/>
              </a:rPr>
              <a:t> </a:t>
            </a:r>
          </a:p>
        </p:txBody>
      </p:sp>
      <p:sp>
        <p:nvSpPr>
          <p:cNvPr id="19" name="TextBox 18">
            <a:extLst>
              <a:ext uri="{FF2B5EF4-FFF2-40B4-BE49-F238E27FC236}">
                <a16:creationId xmlns:a16="http://schemas.microsoft.com/office/drawing/2014/main" id="{16E5A715-C149-4B53-B219-864FC7923DC5}"/>
              </a:ext>
            </a:extLst>
          </p:cNvPr>
          <p:cNvSpPr txBox="1"/>
          <p:nvPr/>
        </p:nvSpPr>
        <p:spPr>
          <a:xfrm>
            <a:off x="5846872" y="3853465"/>
            <a:ext cx="6345128" cy="3539430"/>
          </a:xfrm>
          <a:prstGeom prst="rect">
            <a:avLst/>
          </a:prstGeom>
          <a:noFill/>
        </p:spPr>
        <p:txBody>
          <a:bodyPr wrap="square">
            <a:spAutoFit/>
          </a:bodyPr>
          <a:lstStyle/>
          <a:p>
            <a:pPr marL="0" indent="0" algn="ctr">
              <a:buNone/>
            </a:pPr>
            <a:r>
              <a:rPr lang="en-US" sz="2800" b="1" dirty="0" err="1">
                <a:latin typeface="Calibri" panose="020F0502020204030204" pitchFamily="34" charset="0"/>
                <a:cs typeface="Calibri" panose="020F0502020204030204" pitchFamily="34" charset="0"/>
              </a:rPr>
              <a:t>Bảng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kiểm</a:t>
            </a:r>
            <a:endParaRPr lang="en-US" sz="2800" b="1" dirty="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q"/>
            </a:pPr>
            <a:r>
              <a:rPr lang="en-US" sz="2800" dirty="0" err="1"/>
              <a:t>Các</a:t>
            </a:r>
            <a:r>
              <a:rPr lang="en-US" sz="2800" dirty="0"/>
              <a:t> </a:t>
            </a:r>
            <a:r>
              <a:rPr lang="en-US" sz="2800" dirty="0" err="1"/>
              <a:t>nhiệm</a:t>
            </a:r>
            <a:r>
              <a:rPr lang="en-US" sz="2800" dirty="0"/>
              <a:t> </a:t>
            </a:r>
            <a:r>
              <a:rPr lang="en-US" sz="2800" dirty="0" err="1"/>
              <a:t>vụ</a:t>
            </a:r>
            <a:r>
              <a:rPr lang="en-US" sz="2800" dirty="0"/>
              <a:t> </a:t>
            </a:r>
            <a:r>
              <a:rPr lang="en-US" sz="2800" dirty="0" err="1"/>
              <a:t>có</a:t>
            </a:r>
            <a:r>
              <a:rPr lang="en-US" sz="2800" dirty="0"/>
              <a:t> </a:t>
            </a:r>
            <a:r>
              <a:rPr lang="en-US" sz="2800" dirty="0" err="1"/>
              <a:t>tính</a:t>
            </a:r>
            <a:r>
              <a:rPr lang="en-US" sz="2800" dirty="0"/>
              <a:t> </a:t>
            </a:r>
            <a:r>
              <a:rPr lang="en-US" sz="2800" dirty="0" err="1"/>
              <a:t>liên</a:t>
            </a:r>
            <a:r>
              <a:rPr lang="en-US" sz="2800" dirty="0"/>
              <a:t> </a:t>
            </a:r>
            <a:r>
              <a:rPr lang="en-US" sz="2800" dirty="0" err="1"/>
              <a:t>quan</a:t>
            </a:r>
            <a:r>
              <a:rPr lang="en-US" sz="2800" dirty="0"/>
              <a:t> </a:t>
            </a:r>
            <a:r>
              <a:rPr lang="en-US" sz="2800" dirty="0" err="1"/>
              <a:t>và</a:t>
            </a:r>
            <a:r>
              <a:rPr lang="en-US" sz="2800" dirty="0"/>
              <a:t> </a:t>
            </a:r>
            <a:r>
              <a:rPr lang="en-US" sz="2800" dirty="0" err="1"/>
              <a:t>hấp</a:t>
            </a:r>
            <a:r>
              <a:rPr lang="en-US" sz="2800" dirty="0"/>
              <a:t> </a:t>
            </a:r>
            <a:r>
              <a:rPr lang="en-US" sz="2800" dirty="0" err="1"/>
              <a:t>dẫn</a:t>
            </a:r>
            <a:endParaRPr lang="en-US" sz="2800" dirty="0"/>
          </a:p>
          <a:p>
            <a:pPr marL="285750" lvl="0" indent="-285750">
              <a:buFont typeface="Wingdings" panose="05000000000000000000" pitchFamily="2" charset="2"/>
              <a:buChar char="q"/>
            </a:pPr>
            <a:r>
              <a:rPr lang="en-US" sz="2800" dirty="0" err="1"/>
              <a:t>Có</a:t>
            </a:r>
            <a:r>
              <a:rPr lang="en-US" sz="2800" dirty="0"/>
              <a:t> </a:t>
            </a:r>
            <a:r>
              <a:rPr lang="en-US" sz="2800" dirty="0" err="1"/>
              <a:t>ví</a:t>
            </a:r>
            <a:r>
              <a:rPr lang="en-US" sz="2800" dirty="0"/>
              <a:t> </a:t>
            </a:r>
            <a:r>
              <a:rPr lang="en-US" sz="2800" dirty="0" err="1"/>
              <a:t>dụ</a:t>
            </a:r>
            <a:r>
              <a:rPr lang="en-US" sz="2800" dirty="0"/>
              <a:t>, </a:t>
            </a:r>
            <a:r>
              <a:rPr lang="en-US" sz="2800" dirty="0" err="1"/>
              <a:t>làm</a:t>
            </a:r>
            <a:r>
              <a:rPr lang="en-US" sz="2800" dirty="0"/>
              <a:t> </a:t>
            </a:r>
            <a:r>
              <a:rPr lang="en-US" sz="2800" dirty="0" err="1"/>
              <a:t>mẫu</a:t>
            </a:r>
            <a:r>
              <a:rPr lang="en-US" sz="2800" dirty="0"/>
              <a:t> </a:t>
            </a:r>
            <a:r>
              <a:rPr lang="en-US" sz="2800" dirty="0" err="1"/>
              <a:t>và</a:t>
            </a:r>
            <a:r>
              <a:rPr lang="en-US" sz="2800" dirty="0"/>
              <a:t> </a:t>
            </a:r>
            <a:r>
              <a:rPr lang="en-US" sz="2800" dirty="0" err="1"/>
              <a:t>cấu</a:t>
            </a:r>
            <a:r>
              <a:rPr lang="en-US" sz="2800" dirty="0"/>
              <a:t> </a:t>
            </a:r>
            <a:r>
              <a:rPr lang="en-US" sz="2800" dirty="0" err="1"/>
              <a:t>trúc</a:t>
            </a:r>
            <a:r>
              <a:rPr lang="en-US" sz="2800" dirty="0"/>
              <a:t> </a:t>
            </a:r>
            <a:r>
              <a:rPr lang="en-US" sz="2800" dirty="0" err="1"/>
              <a:t>rõ</a:t>
            </a:r>
            <a:r>
              <a:rPr lang="en-US" sz="2800" dirty="0"/>
              <a:t> </a:t>
            </a:r>
            <a:r>
              <a:rPr lang="en-US" sz="2800" dirty="0" err="1"/>
              <a:t>ràng</a:t>
            </a:r>
            <a:endParaRPr lang="en-US" sz="2800" dirty="0"/>
          </a:p>
          <a:p>
            <a:pPr marL="285750" lvl="0" indent="-285750">
              <a:buFont typeface="Wingdings" panose="05000000000000000000" pitchFamily="2" charset="2"/>
              <a:buChar char="q"/>
            </a:pPr>
            <a:r>
              <a:rPr lang="en-US" sz="2800" dirty="0" err="1"/>
              <a:t>Sử</a:t>
            </a:r>
            <a:r>
              <a:rPr lang="en-US" sz="2800" dirty="0"/>
              <a:t> </a:t>
            </a:r>
            <a:r>
              <a:rPr lang="en-US" sz="2800" dirty="0" err="1"/>
              <a:t>dụng</a:t>
            </a:r>
            <a:r>
              <a:rPr lang="en-US" sz="2800" dirty="0"/>
              <a:t> </a:t>
            </a:r>
            <a:r>
              <a:rPr lang="en-US" sz="2800" dirty="0" err="1"/>
              <a:t>kỹ</a:t>
            </a:r>
            <a:r>
              <a:rPr lang="en-US" sz="2800" dirty="0"/>
              <a:t> </a:t>
            </a:r>
            <a:r>
              <a:rPr lang="en-US" sz="2800" dirty="0" err="1"/>
              <a:t>thuật</a:t>
            </a:r>
            <a:r>
              <a:rPr lang="en-US" sz="2800" dirty="0"/>
              <a:t> </a:t>
            </a:r>
            <a:r>
              <a:rPr lang="en-US" sz="2800" dirty="0" err="1"/>
              <a:t>hướng</a:t>
            </a:r>
            <a:r>
              <a:rPr lang="en-US" sz="2800" dirty="0"/>
              <a:t> </a:t>
            </a:r>
            <a:r>
              <a:rPr lang="en-US" sz="2800" dirty="0" err="1"/>
              <a:t>dẫn</a:t>
            </a:r>
            <a:r>
              <a:rPr lang="en-US" sz="2800" dirty="0"/>
              <a:t> </a:t>
            </a:r>
            <a:r>
              <a:rPr lang="en-US" sz="2800" dirty="0" err="1"/>
              <a:t>từng</a:t>
            </a:r>
            <a:r>
              <a:rPr lang="en-US" sz="2800" dirty="0"/>
              <a:t> </a:t>
            </a:r>
            <a:r>
              <a:rPr lang="en-US" sz="2800" dirty="0" err="1"/>
              <a:t>bước</a:t>
            </a:r>
            <a:endParaRPr lang="en-US" sz="2800" dirty="0"/>
          </a:p>
          <a:p>
            <a:pPr marL="285750" lvl="0" indent="-285750">
              <a:buFont typeface="Wingdings" panose="05000000000000000000" pitchFamily="2" charset="2"/>
              <a:buChar char="q"/>
            </a:pPr>
            <a:r>
              <a:rPr lang="en-US" sz="2800" dirty="0" err="1"/>
              <a:t>Khác</a:t>
            </a:r>
            <a:r>
              <a:rPr lang="en-US" sz="2800" dirty="0"/>
              <a:t>: ……………………………….</a:t>
            </a:r>
          </a:p>
          <a:p>
            <a:pPr marL="0" indent="0" algn="ctr">
              <a:buNone/>
            </a:pPr>
            <a:endParaRPr lang="en-US" sz="2800" b="1" dirty="0">
              <a:latin typeface="Calibri" panose="020F0502020204030204" pitchFamily="34" charset="0"/>
              <a:cs typeface="Calibri" panose="020F0502020204030204" pitchFamily="34" charset="0"/>
            </a:endParaRPr>
          </a:p>
          <a:p>
            <a:pPr marL="0" indent="0" algn="just">
              <a:buNone/>
            </a:pPr>
            <a:endParaRPr lang="vi-VN" sz="2800"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up)">
                                      <p:cBhvr>
                                        <p:cTn id="15" dur="500"/>
                                        <p:tgtEl>
                                          <p:spTgt spid="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up)">
                                      <p:cBhvr>
                                        <p:cTn id="20" dur="750"/>
                                        <p:tgtEl>
                                          <p:spTgt spid="19">
                                            <p:txEl>
                                              <p:pRg st="0" end="0"/>
                                            </p:txEl>
                                          </p:spTgt>
                                        </p:tgtEl>
                                      </p:cBhvr>
                                    </p:animEffect>
                                  </p:childTnLst>
                                </p:cTn>
                              </p:par>
                            </p:childTnLst>
                          </p:cTn>
                        </p:par>
                        <p:par>
                          <p:cTn id="21" fill="hold">
                            <p:stCondLst>
                              <p:cond delay="750"/>
                            </p:stCondLst>
                            <p:childTnLst>
                              <p:par>
                                <p:cTn id="22" presetID="22" presetClass="entr" presetSubtype="1" fill="hold" grpId="0" nodeType="after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wipe(up)">
                                      <p:cBhvr>
                                        <p:cTn id="24" dur="750"/>
                                        <p:tgtEl>
                                          <p:spTgt spid="19">
                                            <p:txEl>
                                              <p:pRg st="1" end="1"/>
                                            </p:txEl>
                                          </p:spTgt>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up)">
                                      <p:cBhvr>
                                        <p:cTn id="28" dur="750"/>
                                        <p:tgtEl>
                                          <p:spTgt spid="19">
                                            <p:txEl>
                                              <p:pRg st="2" end="2"/>
                                            </p:txEl>
                                          </p:spTgt>
                                        </p:tgtEl>
                                      </p:cBhvr>
                                    </p:animEffect>
                                  </p:childTnLst>
                                </p:cTn>
                              </p:par>
                            </p:childTnLst>
                          </p:cTn>
                        </p:par>
                        <p:par>
                          <p:cTn id="29" fill="hold">
                            <p:stCondLst>
                              <p:cond delay="2250"/>
                            </p:stCondLst>
                            <p:childTnLst>
                              <p:par>
                                <p:cTn id="30" presetID="22" presetClass="entr" presetSubtype="1" fill="hold" grpId="0" nodeType="after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wipe(up)">
                                      <p:cBhvr>
                                        <p:cTn id="32" dur="750"/>
                                        <p:tgtEl>
                                          <p:spTgt spid="19">
                                            <p:txEl>
                                              <p:pRg st="3" end="3"/>
                                            </p:txEl>
                                          </p:spTgt>
                                        </p:tgtEl>
                                      </p:cBhvr>
                                    </p:animEffect>
                                  </p:childTnLst>
                                </p:cTn>
                              </p:par>
                            </p:childTnLst>
                          </p:cTn>
                        </p:par>
                        <p:par>
                          <p:cTn id="33" fill="hold">
                            <p:stCondLst>
                              <p:cond delay="3000"/>
                            </p:stCondLst>
                            <p:childTnLst>
                              <p:par>
                                <p:cTn id="34" presetID="22" presetClass="entr" presetSubtype="1" fill="hold" grpId="0" nodeType="afterEffect">
                                  <p:stCondLst>
                                    <p:cond delay="0"/>
                                  </p:stCondLst>
                                  <p:childTnLst>
                                    <p:set>
                                      <p:cBhvr>
                                        <p:cTn id="35" dur="1" fill="hold">
                                          <p:stCondLst>
                                            <p:cond delay="0"/>
                                          </p:stCondLst>
                                        </p:cTn>
                                        <p:tgtEl>
                                          <p:spTgt spid="19">
                                            <p:txEl>
                                              <p:pRg st="4" end="4"/>
                                            </p:txEl>
                                          </p:spTgt>
                                        </p:tgtEl>
                                        <p:attrNameLst>
                                          <p:attrName>style.visibility</p:attrName>
                                        </p:attrNameLst>
                                      </p:cBhvr>
                                      <p:to>
                                        <p:strVal val="visible"/>
                                      </p:to>
                                    </p:set>
                                    <p:animEffect transition="in" filter="wipe(up)">
                                      <p:cBhvr>
                                        <p:cTn id="36" dur="75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78F4560-B516-48DA-B8A8-32D505A5D082}"/>
              </a:ext>
            </a:extLst>
          </p:cNvPr>
          <p:cNvSpPr>
            <a:spLocks noGrp="1"/>
          </p:cNvSpPr>
          <p:nvPr>
            <p:ph type="subTitle" idx="13"/>
          </p:nvPr>
        </p:nvSpPr>
        <p:spPr/>
        <p:txBody>
          <a:bodyPr/>
          <a:lstStyle/>
          <a:p>
            <a:r>
              <a:rPr lang="en-US" sz="3600"/>
              <a:t>5 </a:t>
            </a:r>
            <a:r>
              <a:rPr lang="en-US" sz="3600" err="1"/>
              <a:t>đặc</a:t>
            </a:r>
            <a:r>
              <a:rPr lang="en-US" sz="3600"/>
              <a:t> </a:t>
            </a:r>
            <a:r>
              <a:rPr lang="en-US" sz="3600" err="1"/>
              <a:t>điểm</a:t>
            </a:r>
            <a:r>
              <a:rPr lang="en-US" sz="3600"/>
              <a:t> </a:t>
            </a:r>
            <a:r>
              <a:rPr lang="en-US" sz="3600" err="1"/>
              <a:t>của</a:t>
            </a:r>
            <a:r>
              <a:rPr lang="en-US" sz="3600"/>
              <a:t> </a:t>
            </a:r>
            <a:r>
              <a:rPr lang="en-US" sz="3600" err="1"/>
              <a:t>Học</a:t>
            </a:r>
            <a:r>
              <a:rPr lang="en-US" sz="3600"/>
              <a:t> </a:t>
            </a:r>
            <a:r>
              <a:rPr lang="en-US" sz="3600" err="1"/>
              <a:t>thông</a:t>
            </a:r>
            <a:r>
              <a:rPr lang="en-US" sz="3600"/>
              <a:t> qua </a:t>
            </a:r>
            <a:r>
              <a:rPr lang="en-US" sz="3600" err="1"/>
              <a:t>chơi</a:t>
            </a:r>
            <a:endParaRPr lang="en-GB" sz="3600"/>
          </a:p>
        </p:txBody>
      </p:sp>
      <p:pic>
        <p:nvPicPr>
          <p:cNvPr id="9" name="Picture 8">
            <a:extLst>
              <a:ext uri="{FF2B5EF4-FFF2-40B4-BE49-F238E27FC236}">
                <a16:creationId xmlns:a16="http://schemas.microsoft.com/office/drawing/2014/main" id="{0769C1B3-E3C7-4E8D-BD78-2B5B061266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25115" y="2489666"/>
            <a:ext cx="2167254" cy="2167254"/>
          </a:xfrm>
          <a:prstGeom prst="rect">
            <a:avLst/>
          </a:prstGeom>
        </p:spPr>
      </p:pic>
      <p:pic>
        <p:nvPicPr>
          <p:cNvPr id="10" name="Picture 9">
            <a:extLst>
              <a:ext uri="{FF2B5EF4-FFF2-40B4-BE49-F238E27FC236}">
                <a16:creationId xmlns:a16="http://schemas.microsoft.com/office/drawing/2014/main" id="{1A84377D-A6FD-4AC6-899E-7B1A4C3272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29423" y="2917431"/>
            <a:ext cx="2747553" cy="2747553"/>
          </a:xfrm>
          <a:prstGeom prst="rect">
            <a:avLst/>
          </a:prstGeom>
        </p:spPr>
      </p:pic>
      <p:pic>
        <p:nvPicPr>
          <p:cNvPr id="11" name="Picture 10">
            <a:extLst>
              <a:ext uri="{FF2B5EF4-FFF2-40B4-BE49-F238E27FC236}">
                <a16:creationId xmlns:a16="http://schemas.microsoft.com/office/drawing/2014/main" id="{449C15E1-379C-42B3-BD8F-AF02949BC2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73327" y="1169805"/>
            <a:ext cx="2322382" cy="2322382"/>
          </a:xfrm>
          <a:prstGeom prst="rect">
            <a:avLst/>
          </a:prstGeom>
        </p:spPr>
      </p:pic>
      <p:pic>
        <p:nvPicPr>
          <p:cNvPr id="16" name="Picture 15">
            <a:extLst>
              <a:ext uri="{FF2B5EF4-FFF2-40B4-BE49-F238E27FC236}">
                <a16:creationId xmlns:a16="http://schemas.microsoft.com/office/drawing/2014/main" id="{DB9FBDCC-D06D-4E33-81BA-C010E67A73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1397" y="937185"/>
            <a:ext cx="2586035" cy="2586035"/>
          </a:xfrm>
          <a:prstGeom prst="rect">
            <a:avLst/>
          </a:prstGeom>
        </p:spPr>
      </p:pic>
      <p:sp>
        <p:nvSpPr>
          <p:cNvPr id="18" name="TextBox 17">
            <a:extLst>
              <a:ext uri="{FF2B5EF4-FFF2-40B4-BE49-F238E27FC236}">
                <a16:creationId xmlns:a16="http://schemas.microsoft.com/office/drawing/2014/main" id="{2EF00B2E-0FB6-48E0-B5EB-162D354661C5}"/>
              </a:ext>
            </a:extLst>
          </p:cNvPr>
          <p:cNvSpPr txBox="1"/>
          <p:nvPr/>
        </p:nvSpPr>
        <p:spPr>
          <a:xfrm>
            <a:off x="5846872" y="1140338"/>
            <a:ext cx="6188240" cy="2677656"/>
          </a:xfrm>
          <a:prstGeom prst="rect">
            <a:avLst/>
          </a:prstGeom>
          <a:noFill/>
        </p:spPr>
        <p:txBody>
          <a:bodyPr wrap="square">
            <a:spAutoFit/>
          </a:bodyPr>
          <a:lstStyle/>
          <a:p>
            <a:pPr algn="just"/>
            <a:r>
              <a:rPr lang="vi-VN" sz="2400" b="1" dirty="0">
                <a:latin typeface="Calibri" panose="020F0502020204030204" pitchFamily="34" charset="0"/>
                <a:cs typeface="Calibri" panose="020F0502020204030204" pitchFamily="34" charset="0"/>
              </a:rPr>
              <a:t>Tương tác xã hội</a:t>
            </a:r>
            <a:r>
              <a:rPr lang="vi-VN" sz="2400" dirty="0">
                <a:latin typeface="Calibri" panose="020F0502020204030204" pitchFamily="34" charset="0"/>
                <a:cs typeface="Calibri" panose="020F0502020204030204" pitchFamily="34" charset="0"/>
              </a:rPr>
              <a:t>: đây là một công cụ hữu ích cho cả học và chơi. Thông qua thể hiện suy nghĩ mình, qua tương tác trực tiếp, HS sẽ được chia sẻ và hiểu ý tưởng của bạn bè, thầy cô. Từ đó, các em không chỉ cảm thấy thoải mái mà còn cảm thấy gắn kết và tạo mối quan hệ thân thiết với các bạn trong lớp</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16E5A715-C149-4B53-B219-864FC7923DC5}"/>
              </a:ext>
            </a:extLst>
          </p:cNvPr>
          <p:cNvSpPr txBox="1"/>
          <p:nvPr/>
        </p:nvSpPr>
        <p:spPr>
          <a:xfrm>
            <a:off x="5846871" y="3741513"/>
            <a:ext cx="6460053" cy="3046988"/>
          </a:xfrm>
          <a:prstGeom prst="rect">
            <a:avLst/>
          </a:prstGeom>
          <a:noFill/>
        </p:spPr>
        <p:txBody>
          <a:bodyPr wrap="square">
            <a:spAutoFit/>
          </a:bodyPr>
          <a:lstStyle/>
          <a:p>
            <a:pPr marL="0" indent="0" algn="ctr">
              <a:buNone/>
            </a:pPr>
            <a:r>
              <a:rPr lang="en-US" sz="2400" b="1" dirty="0" err="1">
                <a:latin typeface="Calibri" panose="020F0502020204030204" pitchFamily="34" charset="0"/>
                <a:cs typeface="Calibri" panose="020F0502020204030204" pitchFamily="34" charset="0"/>
              </a:rPr>
              <a:t>Bảng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kiểm</a:t>
            </a:r>
            <a:endParaRPr lang="en-US" sz="2400" b="1" dirty="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q"/>
            </a:pPr>
            <a:r>
              <a:rPr lang="en-US" sz="2400" dirty="0" err="1"/>
              <a:t>Có</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học</a:t>
            </a:r>
            <a:r>
              <a:rPr lang="en-US" sz="2400" dirty="0"/>
              <a:t> </a:t>
            </a:r>
            <a:r>
              <a:rPr lang="en-US" sz="2400" dirty="0" err="1"/>
              <a:t>tập</a:t>
            </a:r>
            <a:r>
              <a:rPr lang="en-US" sz="2400" dirty="0"/>
              <a:t> </a:t>
            </a:r>
            <a:r>
              <a:rPr lang="en-US" sz="2400" dirty="0" err="1"/>
              <a:t>hợp</a:t>
            </a:r>
            <a:r>
              <a:rPr lang="en-US" sz="2400" dirty="0"/>
              <a:t> </a:t>
            </a:r>
            <a:r>
              <a:rPr lang="en-US" sz="2400" dirty="0" err="1"/>
              <a:t>tác</a:t>
            </a:r>
            <a:endParaRPr lang="en-US" sz="2400" dirty="0"/>
          </a:p>
          <a:p>
            <a:pPr marL="285750" lvl="0" indent="-285750">
              <a:buFont typeface="Wingdings" panose="05000000000000000000" pitchFamily="2" charset="2"/>
              <a:buChar char="q"/>
            </a:pPr>
            <a:r>
              <a:rPr lang="en-US" sz="2400" dirty="0" err="1"/>
              <a:t>Có</a:t>
            </a:r>
            <a:r>
              <a:rPr lang="en-US" sz="2400" dirty="0"/>
              <a:t> </a:t>
            </a:r>
            <a:r>
              <a:rPr lang="en-US" sz="2400" dirty="0" err="1"/>
              <a:t>cơ</a:t>
            </a:r>
            <a:r>
              <a:rPr lang="en-US" sz="2400" dirty="0"/>
              <a:t> </a:t>
            </a:r>
            <a:r>
              <a:rPr lang="en-US" sz="2400" dirty="0" err="1"/>
              <a:t>hội</a:t>
            </a:r>
            <a:r>
              <a:rPr lang="en-US" sz="2400" dirty="0"/>
              <a:t> </a:t>
            </a:r>
            <a:r>
              <a:rPr lang="en-US" sz="2400" dirty="0" err="1"/>
              <a:t>tương</a:t>
            </a:r>
            <a:r>
              <a:rPr lang="en-US" sz="2400" dirty="0"/>
              <a:t> </a:t>
            </a:r>
            <a:r>
              <a:rPr lang="en-US" sz="2400" dirty="0" err="1"/>
              <a:t>tác</a:t>
            </a:r>
            <a:r>
              <a:rPr lang="en-US" sz="2400" dirty="0"/>
              <a:t> </a:t>
            </a:r>
            <a:r>
              <a:rPr lang="en-US" sz="2400" dirty="0" err="1"/>
              <a:t>tích</a:t>
            </a:r>
            <a:r>
              <a:rPr lang="en-US" sz="2400" dirty="0"/>
              <a:t> </a:t>
            </a:r>
            <a:r>
              <a:rPr lang="en-US" sz="2400" dirty="0" err="1"/>
              <a:t>cực</a:t>
            </a:r>
            <a:r>
              <a:rPr lang="en-US" sz="2400" dirty="0"/>
              <a:t> </a:t>
            </a:r>
            <a:r>
              <a:rPr lang="en-US" sz="2400" dirty="0" err="1"/>
              <a:t>với</a:t>
            </a:r>
            <a:r>
              <a:rPr lang="en-US" sz="2400" dirty="0"/>
              <a:t> </a:t>
            </a:r>
            <a:r>
              <a:rPr lang="en-US" sz="2400" dirty="0" err="1"/>
              <a:t>các</a:t>
            </a:r>
            <a:r>
              <a:rPr lang="en-US" sz="2400" dirty="0"/>
              <a:t> </a:t>
            </a:r>
            <a:r>
              <a:rPr lang="en-US" sz="2400" dirty="0" err="1"/>
              <a:t>bạn</a:t>
            </a:r>
            <a:r>
              <a:rPr lang="en-US" sz="2400" dirty="0"/>
              <a:t> </a:t>
            </a:r>
            <a:r>
              <a:rPr lang="en-US" sz="2400" dirty="0" err="1"/>
              <a:t>và</a:t>
            </a:r>
            <a:r>
              <a:rPr lang="en-US" sz="2400" dirty="0"/>
              <a:t> </a:t>
            </a:r>
            <a:r>
              <a:rPr lang="en-US" sz="2400" dirty="0" err="1"/>
              <a:t>giáo</a:t>
            </a:r>
            <a:r>
              <a:rPr lang="en-US" sz="2400" dirty="0"/>
              <a:t> </a:t>
            </a:r>
            <a:r>
              <a:rPr lang="en-US" sz="2400" dirty="0" err="1"/>
              <a:t>viên</a:t>
            </a:r>
            <a:endParaRPr lang="en-US" sz="2400" dirty="0"/>
          </a:p>
          <a:p>
            <a:pPr marL="285750" lvl="0" indent="-285750">
              <a:buFont typeface="Wingdings" panose="05000000000000000000" pitchFamily="2" charset="2"/>
              <a:buChar char="q"/>
            </a:pPr>
            <a:r>
              <a:rPr lang="en-US" sz="2400" dirty="0" err="1"/>
              <a:t>Có</a:t>
            </a:r>
            <a:r>
              <a:rPr lang="en-US" sz="2400" dirty="0"/>
              <a:t> </a:t>
            </a:r>
            <a:r>
              <a:rPr lang="en-US" sz="2400" dirty="0" err="1"/>
              <a:t>cơ</a:t>
            </a:r>
            <a:r>
              <a:rPr lang="en-US" sz="2400" dirty="0"/>
              <a:t> </a:t>
            </a:r>
            <a:r>
              <a:rPr lang="en-US" sz="2400" dirty="0" err="1"/>
              <a:t>hội</a:t>
            </a:r>
            <a:r>
              <a:rPr lang="en-US" sz="2400" dirty="0"/>
              <a:t> </a:t>
            </a:r>
            <a:r>
              <a:rPr lang="en-US" sz="2400" dirty="0" err="1"/>
              <a:t>để</a:t>
            </a:r>
            <a:r>
              <a:rPr lang="en-US" sz="2400" dirty="0"/>
              <a:t> </a:t>
            </a:r>
            <a:r>
              <a:rPr lang="en-US" sz="2400" dirty="0" err="1"/>
              <a:t>học</a:t>
            </a:r>
            <a:r>
              <a:rPr lang="en-US" sz="2400" dirty="0"/>
              <a:t> </a:t>
            </a:r>
            <a:r>
              <a:rPr lang="en-US" sz="2400" dirty="0" err="1"/>
              <a:t>sinh</a:t>
            </a:r>
            <a:r>
              <a:rPr lang="en-US" sz="2400" dirty="0"/>
              <a:t> chia </a:t>
            </a:r>
            <a:r>
              <a:rPr lang="en-US" sz="2400" dirty="0" err="1"/>
              <a:t>sẻ</a:t>
            </a:r>
            <a:r>
              <a:rPr lang="en-US" sz="2400" dirty="0"/>
              <a:t>, </a:t>
            </a:r>
            <a:r>
              <a:rPr lang="en-US" sz="2400" dirty="0" err="1"/>
              <a:t>thể</a:t>
            </a:r>
            <a:r>
              <a:rPr lang="en-US" sz="2400" dirty="0"/>
              <a:t> </a:t>
            </a:r>
            <a:r>
              <a:rPr lang="en-US" sz="2400" dirty="0" err="1"/>
              <a:t>hiện</a:t>
            </a:r>
            <a:r>
              <a:rPr lang="en-US" sz="2400" dirty="0"/>
              <a:t> </a:t>
            </a:r>
            <a:r>
              <a:rPr lang="en-US" sz="2400" dirty="0" err="1"/>
              <a:t>và</a:t>
            </a:r>
            <a:r>
              <a:rPr lang="en-US" sz="2400" dirty="0"/>
              <a:t> </a:t>
            </a:r>
            <a:r>
              <a:rPr lang="en-US" sz="2400" dirty="0" err="1"/>
              <a:t>trình</a:t>
            </a:r>
            <a:r>
              <a:rPr lang="en-US" sz="2400" dirty="0"/>
              <a:t> </a:t>
            </a:r>
            <a:r>
              <a:rPr lang="en-US" sz="2400" dirty="0" err="1"/>
              <a:t>bày</a:t>
            </a:r>
            <a:r>
              <a:rPr lang="en-US" sz="2400" dirty="0"/>
              <a:t> </a:t>
            </a:r>
            <a:r>
              <a:rPr lang="en-US" sz="2400" dirty="0" err="1"/>
              <a:t>kết</a:t>
            </a:r>
            <a:r>
              <a:rPr lang="en-US" sz="2400" dirty="0"/>
              <a:t> </a:t>
            </a:r>
            <a:r>
              <a:rPr lang="en-US" sz="2400" dirty="0" err="1"/>
              <a:t>quả</a:t>
            </a:r>
            <a:r>
              <a:rPr lang="en-US" sz="2400" dirty="0"/>
              <a:t> </a:t>
            </a:r>
            <a:r>
              <a:rPr lang="en-US" sz="2400" dirty="0" err="1"/>
              <a:t>của</a:t>
            </a:r>
            <a:r>
              <a:rPr lang="en-US" sz="2400" dirty="0"/>
              <a:t> </a:t>
            </a:r>
            <a:r>
              <a:rPr lang="en-US" sz="2400" dirty="0" err="1"/>
              <a:t>mình</a:t>
            </a:r>
            <a:endParaRPr lang="en-US" sz="2400" dirty="0"/>
          </a:p>
          <a:p>
            <a:pPr marL="285750" indent="-285750">
              <a:buFont typeface="Wingdings" panose="05000000000000000000" pitchFamily="2" charset="2"/>
              <a:buChar char="q"/>
            </a:pPr>
            <a:r>
              <a:rPr lang="en-US" sz="2400" dirty="0" err="1"/>
              <a:t>Khác</a:t>
            </a:r>
            <a:r>
              <a:rPr lang="en-US" sz="2400" dirty="0"/>
              <a:t>: ……………….</a:t>
            </a:r>
            <a:endParaRPr lang="vi-VN" sz="2400" dirty="0">
              <a:latin typeface="Calibri" panose="020F0502020204030204" pitchFamily="34" charset="0"/>
              <a:cs typeface="Calibri" panose="020F0502020204030204" pitchFamily="34" charset="0"/>
            </a:endParaRPr>
          </a:p>
          <a:p>
            <a:pPr marL="0" indent="0" algn="ctr">
              <a:buNone/>
            </a:pPr>
            <a:endParaRPr lang="en-US" sz="2400"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FF73BD7C-3FA8-458B-BEAB-A2C607032A8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62441" y="4055060"/>
            <a:ext cx="2909196" cy="2909196"/>
          </a:xfrm>
          <a:prstGeom prst="rect">
            <a:avLst/>
          </a:prstGeom>
        </p:spPr>
      </p:pic>
    </p:spTree>
    <p:extLst>
      <p:ext uri="{BB962C8B-B14F-4D97-AF65-F5344CB8AC3E}">
        <p14:creationId xmlns:p14="http://schemas.microsoft.com/office/powerpoint/2010/main" val="23529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up)">
                                      <p:cBhvr>
                                        <p:cTn id="15" dur="500"/>
                                        <p:tgtEl>
                                          <p:spTgt spid="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up)">
                                      <p:cBhvr>
                                        <p:cTn id="20" dur="750"/>
                                        <p:tgtEl>
                                          <p:spTgt spid="19">
                                            <p:txEl>
                                              <p:pRg st="0" end="0"/>
                                            </p:txEl>
                                          </p:spTgt>
                                        </p:tgtEl>
                                      </p:cBhvr>
                                    </p:animEffect>
                                  </p:childTnLst>
                                </p:cTn>
                              </p:par>
                            </p:childTnLst>
                          </p:cTn>
                        </p:par>
                        <p:par>
                          <p:cTn id="21" fill="hold">
                            <p:stCondLst>
                              <p:cond delay="750"/>
                            </p:stCondLst>
                            <p:childTnLst>
                              <p:par>
                                <p:cTn id="22" presetID="22" presetClass="entr" presetSubtype="1" fill="hold" grpId="0" nodeType="after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wipe(up)">
                                      <p:cBhvr>
                                        <p:cTn id="24" dur="750"/>
                                        <p:tgtEl>
                                          <p:spTgt spid="19">
                                            <p:txEl>
                                              <p:pRg st="1" end="1"/>
                                            </p:txEl>
                                          </p:spTgt>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up)">
                                      <p:cBhvr>
                                        <p:cTn id="28" dur="750"/>
                                        <p:tgtEl>
                                          <p:spTgt spid="19">
                                            <p:txEl>
                                              <p:pRg st="2" end="2"/>
                                            </p:txEl>
                                          </p:spTgt>
                                        </p:tgtEl>
                                      </p:cBhvr>
                                    </p:animEffect>
                                  </p:childTnLst>
                                </p:cTn>
                              </p:par>
                            </p:childTnLst>
                          </p:cTn>
                        </p:par>
                        <p:par>
                          <p:cTn id="29" fill="hold">
                            <p:stCondLst>
                              <p:cond delay="2250"/>
                            </p:stCondLst>
                            <p:childTnLst>
                              <p:par>
                                <p:cTn id="30" presetID="22" presetClass="entr" presetSubtype="1" fill="hold" grpId="0" nodeType="after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wipe(up)">
                                      <p:cBhvr>
                                        <p:cTn id="32" dur="750"/>
                                        <p:tgtEl>
                                          <p:spTgt spid="19">
                                            <p:txEl>
                                              <p:pRg st="3" end="3"/>
                                            </p:txEl>
                                          </p:spTgt>
                                        </p:tgtEl>
                                      </p:cBhvr>
                                    </p:animEffect>
                                  </p:childTnLst>
                                </p:cTn>
                              </p:par>
                            </p:childTnLst>
                          </p:cTn>
                        </p:par>
                        <p:par>
                          <p:cTn id="33" fill="hold">
                            <p:stCondLst>
                              <p:cond delay="3000"/>
                            </p:stCondLst>
                            <p:childTnLst>
                              <p:par>
                                <p:cTn id="34" presetID="22" presetClass="entr" presetSubtype="1" fill="hold" grpId="0" nodeType="afterEffect">
                                  <p:stCondLst>
                                    <p:cond delay="0"/>
                                  </p:stCondLst>
                                  <p:childTnLst>
                                    <p:set>
                                      <p:cBhvr>
                                        <p:cTn id="35" dur="1" fill="hold">
                                          <p:stCondLst>
                                            <p:cond delay="0"/>
                                          </p:stCondLst>
                                        </p:cTn>
                                        <p:tgtEl>
                                          <p:spTgt spid="19">
                                            <p:txEl>
                                              <p:pRg st="4" end="4"/>
                                            </p:txEl>
                                          </p:spTgt>
                                        </p:tgtEl>
                                        <p:attrNameLst>
                                          <p:attrName>style.visibility</p:attrName>
                                        </p:attrNameLst>
                                      </p:cBhvr>
                                      <p:to>
                                        <p:strVal val="visible"/>
                                      </p:to>
                                    </p:set>
                                    <p:animEffect transition="in" filter="wipe(up)">
                                      <p:cBhvr>
                                        <p:cTn id="36" dur="75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78F4560-B516-48DA-B8A8-32D505A5D082}"/>
              </a:ext>
            </a:extLst>
          </p:cNvPr>
          <p:cNvSpPr>
            <a:spLocks noGrp="1"/>
          </p:cNvSpPr>
          <p:nvPr>
            <p:ph type="subTitle" idx="13"/>
          </p:nvPr>
        </p:nvSpPr>
        <p:spPr/>
        <p:txBody>
          <a:bodyPr/>
          <a:lstStyle/>
          <a:p>
            <a:r>
              <a:rPr lang="en-US" sz="3600"/>
              <a:t>5 </a:t>
            </a:r>
            <a:r>
              <a:rPr lang="en-US" sz="3600" err="1"/>
              <a:t>đặc</a:t>
            </a:r>
            <a:r>
              <a:rPr lang="en-US" sz="3600"/>
              <a:t> </a:t>
            </a:r>
            <a:r>
              <a:rPr lang="en-US" sz="3600" err="1"/>
              <a:t>điểm</a:t>
            </a:r>
            <a:r>
              <a:rPr lang="en-US" sz="3600"/>
              <a:t> </a:t>
            </a:r>
            <a:r>
              <a:rPr lang="en-US" sz="3600" err="1"/>
              <a:t>của</a:t>
            </a:r>
            <a:r>
              <a:rPr lang="en-US" sz="3600"/>
              <a:t> </a:t>
            </a:r>
            <a:r>
              <a:rPr lang="en-US" sz="3600" err="1"/>
              <a:t>Học</a:t>
            </a:r>
            <a:r>
              <a:rPr lang="en-US" sz="3600"/>
              <a:t> </a:t>
            </a:r>
            <a:r>
              <a:rPr lang="en-US" sz="3600" err="1"/>
              <a:t>thông</a:t>
            </a:r>
            <a:r>
              <a:rPr lang="en-US" sz="3600"/>
              <a:t> qua </a:t>
            </a:r>
            <a:r>
              <a:rPr lang="en-US" sz="3600" err="1"/>
              <a:t>chơi</a:t>
            </a:r>
            <a:endParaRPr lang="en-GB" sz="3600"/>
          </a:p>
        </p:txBody>
      </p:sp>
      <p:pic>
        <p:nvPicPr>
          <p:cNvPr id="9" name="Picture 8">
            <a:extLst>
              <a:ext uri="{FF2B5EF4-FFF2-40B4-BE49-F238E27FC236}">
                <a16:creationId xmlns:a16="http://schemas.microsoft.com/office/drawing/2014/main" id="{0769C1B3-E3C7-4E8D-BD78-2B5B061266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25115" y="2489666"/>
            <a:ext cx="2167254" cy="2167254"/>
          </a:xfrm>
          <a:prstGeom prst="rect">
            <a:avLst/>
          </a:prstGeom>
        </p:spPr>
      </p:pic>
      <p:pic>
        <p:nvPicPr>
          <p:cNvPr id="10" name="Picture 9">
            <a:extLst>
              <a:ext uri="{FF2B5EF4-FFF2-40B4-BE49-F238E27FC236}">
                <a16:creationId xmlns:a16="http://schemas.microsoft.com/office/drawing/2014/main" id="{1A84377D-A6FD-4AC6-899E-7B1A4C3272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29423" y="2917431"/>
            <a:ext cx="2747553" cy="2747553"/>
          </a:xfrm>
          <a:prstGeom prst="rect">
            <a:avLst/>
          </a:prstGeom>
        </p:spPr>
      </p:pic>
      <p:pic>
        <p:nvPicPr>
          <p:cNvPr id="11" name="Picture 10">
            <a:extLst>
              <a:ext uri="{FF2B5EF4-FFF2-40B4-BE49-F238E27FC236}">
                <a16:creationId xmlns:a16="http://schemas.microsoft.com/office/drawing/2014/main" id="{449C15E1-379C-42B3-BD8F-AF02949BC2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73327" y="1169805"/>
            <a:ext cx="2322382" cy="2322382"/>
          </a:xfrm>
          <a:prstGeom prst="rect">
            <a:avLst/>
          </a:prstGeom>
        </p:spPr>
      </p:pic>
      <p:grpSp>
        <p:nvGrpSpPr>
          <p:cNvPr id="13" name="Group 12">
            <a:extLst>
              <a:ext uri="{FF2B5EF4-FFF2-40B4-BE49-F238E27FC236}">
                <a16:creationId xmlns:a16="http://schemas.microsoft.com/office/drawing/2014/main" id="{DFFDB694-AF50-4BF7-830F-C0C05187938E}"/>
              </a:ext>
            </a:extLst>
          </p:cNvPr>
          <p:cNvGrpSpPr/>
          <p:nvPr/>
        </p:nvGrpSpPr>
        <p:grpSpPr>
          <a:xfrm>
            <a:off x="1882083" y="2478908"/>
            <a:ext cx="2261871" cy="2167254"/>
            <a:chOff x="4565319" y="2478908"/>
            <a:chExt cx="2261871" cy="2167254"/>
          </a:xfrm>
        </p:grpSpPr>
        <p:sp>
          <p:nvSpPr>
            <p:cNvPr id="14" name="Pentagon 13">
              <a:extLst>
                <a:ext uri="{FF2B5EF4-FFF2-40B4-BE49-F238E27FC236}">
                  <a16:creationId xmlns:a16="http://schemas.microsoft.com/office/drawing/2014/main" id="{128D34F3-21CB-4E0A-AE6C-67654E5F49AE}"/>
                </a:ext>
              </a:extLst>
            </p:cNvPr>
            <p:cNvSpPr/>
            <p:nvPr/>
          </p:nvSpPr>
          <p:spPr>
            <a:xfrm>
              <a:off x="4565319" y="2478908"/>
              <a:ext cx="2261871" cy="2167254"/>
            </a:xfrm>
            <a:prstGeom prst="pentagon">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l"/>
              <a:endParaRPr lang="en-GB"/>
            </a:p>
          </p:txBody>
        </p:sp>
        <p:pic>
          <p:nvPicPr>
            <p:cNvPr id="15" name="Picture 14" descr="A close up of a toy&#10;&#10;Description automatically generated">
              <a:extLst>
                <a:ext uri="{FF2B5EF4-FFF2-40B4-BE49-F238E27FC236}">
                  <a16:creationId xmlns:a16="http://schemas.microsoft.com/office/drawing/2014/main" id="{CFE2136A-CCEF-4FA7-8231-688A928CA1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46" r="13933"/>
            <a:stretch/>
          </p:blipFill>
          <p:spPr>
            <a:xfrm>
              <a:off x="4946563" y="3030562"/>
              <a:ext cx="1446334" cy="1450556"/>
            </a:xfrm>
            <a:prstGeom prst="rect">
              <a:avLst/>
            </a:prstGeom>
          </p:spPr>
        </p:pic>
      </p:grpSp>
      <p:pic>
        <p:nvPicPr>
          <p:cNvPr id="16" name="Picture 15">
            <a:extLst>
              <a:ext uri="{FF2B5EF4-FFF2-40B4-BE49-F238E27FC236}">
                <a16:creationId xmlns:a16="http://schemas.microsoft.com/office/drawing/2014/main" id="{DB9FBDCC-D06D-4E33-81BA-C010E67A733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41397" y="937185"/>
            <a:ext cx="2586035" cy="2586035"/>
          </a:xfrm>
          <a:prstGeom prst="rect">
            <a:avLst/>
          </a:prstGeom>
        </p:spPr>
      </p:pic>
      <p:pic>
        <p:nvPicPr>
          <p:cNvPr id="17" name="Picture 16">
            <a:extLst>
              <a:ext uri="{FF2B5EF4-FFF2-40B4-BE49-F238E27FC236}">
                <a16:creationId xmlns:a16="http://schemas.microsoft.com/office/drawing/2014/main" id="{FF73BD7C-3FA8-458B-BEAB-A2C607032A8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62441" y="4055060"/>
            <a:ext cx="2909196" cy="2909196"/>
          </a:xfrm>
          <a:prstGeom prst="rect">
            <a:avLst/>
          </a:prstGeom>
        </p:spPr>
      </p:pic>
      <p:pic>
        <p:nvPicPr>
          <p:cNvPr id="1030" name="Picture 6">
            <a:extLst>
              <a:ext uri="{FF2B5EF4-FFF2-40B4-BE49-F238E27FC236}">
                <a16:creationId xmlns:a16="http://schemas.microsoft.com/office/drawing/2014/main" id="{3BFB80B6-2879-4781-9646-A975469BF6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909" y="2611210"/>
            <a:ext cx="3146169" cy="315865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EF00B2E-0FB6-48E0-B5EB-162D354661C5}"/>
              </a:ext>
            </a:extLst>
          </p:cNvPr>
          <p:cNvSpPr txBox="1"/>
          <p:nvPr/>
        </p:nvSpPr>
        <p:spPr>
          <a:xfrm>
            <a:off x="5846872" y="1187592"/>
            <a:ext cx="6188240" cy="2677656"/>
          </a:xfrm>
          <a:prstGeom prst="rect">
            <a:avLst/>
          </a:prstGeom>
          <a:noFill/>
        </p:spPr>
        <p:txBody>
          <a:bodyPr wrap="square">
            <a:spAutoFit/>
          </a:bodyPr>
          <a:lstStyle/>
          <a:p>
            <a:pPr algn="just"/>
            <a:r>
              <a:rPr lang="vi-VN" sz="2400" b="1" dirty="0">
                <a:latin typeface="Calibri" panose="020F0502020204030204" pitchFamily="34" charset="0"/>
                <a:cs typeface="Calibri" panose="020F0502020204030204" pitchFamily="34" charset="0"/>
              </a:rPr>
              <a:t>Có nhiều cơ hội thử nghiệm (có cơ hội được lặp đi lặp lại): </a:t>
            </a:r>
            <a:r>
              <a:rPr lang="vi-VN" sz="2400" dirty="0">
                <a:latin typeface="Calibri" panose="020F0502020204030204" pitchFamily="34" charset="0"/>
                <a:cs typeface="Calibri" panose="020F0502020204030204" pitchFamily="34" charset="0"/>
              </a:rPr>
              <a:t>có nghĩa là HS có thể thử nghiệm nhiều khả năng khác nhau để trả lời câu hỏi mà em đang tìm hiểu và đưa ra các giả thuyết, tiếp tục đặt câu hỏi tiếp theo. Cách học này sẽ giúp các em tìm ra nhiều phương án giải quyết cho một vấn đề, từ đó hình thành tư duy đa chiều</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6E5A715-C149-4B53-B219-864FC7923DC5}"/>
              </a:ext>
            </a:extLst>
          </p:cNvPr>
          <p:cNvSpPr txBox="1"/>
          <p:nvPr/>
        </p:nvSpPr>
        <p:spPr>
          <a:xfrm>
            <a:off x="5846871" y="3788767"/>
            <a:ext cx="6345129" cy="3046988"/>
          </a:xfrm>
          <a:prstGeom prst="rect">
            <a:avLst/>
          </a:prstGeom>
          <a:noFill/>
        </p:spPr>
        <p:txBody>
          <a:bodyPr wrap="square">
            <a:spAutoFit/>
          </a:bodyPr>
          <a:lstStyle/>
          <a:p>
            <a:pPr marL="0" indent="0" algn="ctr">
              <a:buNone/>
            </a:pPr>
            <a:r>
              <a:rPr lang="en-US" sz="2400" b="1" dirty="0" err="1">
                <a:latin typeface="Calibri" panose="020F0502020204030204" pitchFamily="34" charset="0"/>
                <a:cs typeface="Calibri" panose="020F0502020204030204" pitchFamily="34" charset="0"/>
              </a:rPr>
              <a:t>Bảng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kiểm</a:t>
            </a:r>
            <a:endParaRPr lang="en-US" sz="2400" b="1" dirty="0">
              <a:latin typeface="Calibri" panose="020F0502020204030204" pitchFamily="34" charset="0"/>
              <a:cs typeface="Calibri" panose="020F0502020204030204" pitchFamily="34" charset="0"/>
            </a:endParaRPr>
          </a:p>
          <a:p>
            <a:pPr marL="457200" lvl="0" indent="-457200">
              <a:buFont typeface="Wingdings" panose="05000000000000000000" pitchFamily="2" charset="2"/>
              <a:buChar char="q"/>
            </a:pPr>
            <a:r>
              <a:rPr lang="en-US" sz="2400" dirty="0" err="1"/>
              <a:t>Có</a:t>
            </a:r>
            <a:r>
              <a:rPr lang="en-US" sz="2400" dirty="0"/>
              <a:t> </a:t>
            </a:r>
            <a:r>
              <a:rPr lang="en-US" sz="2400" dirty="0" err="1"/>
              <a:t>các</a:t>
            </a:r>
            <a:r>
              <a:rPr lang="en-US" sz="2400" dirty="0"/>
              <a:t> </a:t>
            </a:r>
            <a:r>
              <a:rPr lang="en-US" sz="2400" dirty="0" err="1"/>
              <a:t>dạng</a:t>
            </a:r>
            <a:r>
              <a:rPr lang="en-US" sz="2400" dirty="0"/>
              <a:t> </a:t>
            </a:r>
            <a:r>
              <a:rPr lang="en-US" sz="2400" dirty="0" err="1"/>
              <a:t>bài</a:t>
            </a:r>
            <a:r>
              <a:rPr lang="en-US" sz="2400" dirty="0"/>
              <a:t> </a:t>
            </a:r>
            <a:r>
              <a:rPr lang="en-US" sz="2400" dirty="0" err="1"/>
              <a:t>viết</a:t>
            </a:r>
            <a:r>
              <a:rPr lang="en-US" sz="2400" dirty="0"/>
              <a:t> </a:t>
            </a:r>
            <a:r>
              <a:rPr lang="en-US" sz="2400" dirty="0" err="1"/>
              <a:t>mẫu</a:t>
            </a:r>
            <a:endParaRPr lang="en-US" sz="2400" dirty="0"/>
          </a:p>
          <a:p>
            <a:pPr marL="457200" lvl="0" indent="-457200">
              <a:buFont typeface="Wingdings" panose="05000000000000000000" pitchFamily="2" charset="2"/>
              <a:buChar char="q"/>
            </a:pPr>
            <a:r>
              <a:rPr lang="en-US" sz="2400" dirty="0" err="1"/>
              <a:t>Có</a:t>
            </a:r>
            <a:r>
              <a:rPr lang="en-US" sz="2400" dirty="0"/>
              <a:t> </a:t>
            </a:r>
            <a:r>
              <a:rPr lang="en-US" sz="2400" dirty="0" err="1"/>
              <a:t>cơ</a:t>
            </a:r>
            <a:r>
              <a:rPr lang="en-US" sz="2400" dirty="0"/>
              <a:t> </a:t>
            </a:r>
            <a:r>
              <a:rPr lang="en-US" sz="2400" dirty="0" err="1"/>
              <a:t>hội</a:t>
            </a:r>
            <a:r>
              <a:rPr lang="en-US" sz="2400" dirty="0"/>
              <a:t> </a:t>
            </a:r>
            <a:r>
              <a:rPr lang="en-US" sz="2400" dirty="0" err="1"/>
              <a:t>thử</a:t>
            </a:r>
            <a:r>
              <a:rPr lang="en-US" sz="2400" dirty="0"/>
              <a:t> </a:t>
            </a:r>
            <a:r>
              <a:rPr lang="en-US" sz="2400" dirty="0" err="1"/>
              <a:t>nghiệm</a:t>
            </a:r>
            <a:r>
              <a:rPr lang="en-US" sz="2400" dirty="0"/>
              <a:t>, </a:t>
            </a:r>
            <a:r>
              <a:rPr lang="en-US" sz="2400" dirty="0" err="1"/>
              <a:t>thất</a:t>
            </a:r>
            <a:r>
              <a:rPr lang="en-US" sz="2400" dirty="0"/>
              <a:t> </a:t>
            </a:r>
            <a:r>
              <a:rPr lang="en-US" sz="2400" dirty="0" err="1"/>
              <a:t>bại</a:t>
            </a:r>
            <a:r>
              <a:rPr lang="en-US" sz="2400" dirty="0"/>
              <a:t> </a:t>
            </a:r>
            <a:r>
              <a:rPr lang="en-US" sz="2400" dirty="0" err="1"/>
              <a:t>và</a:t>
            </a:r>
            <a:r>
              <a:rPr lang="en-US" sz="2400" dirty="0"/>
              <a:t> </a:t>
            </a:r>
            <a:r>
              <a:rPr lang="en-US" sz="2400" dirty="0" err="1"/>
              <a:t>thử</a:t>
            </a:r>
            <a:r>
              <a:rPr lang="en-US" sz="2400" dirty="0"/>
              <a:t> </a:t>
            </a:r>
            <a:r>
              <a:rPr lang="en-US" sz="2400" dirty="0" err="1"/>
              <a:t>lại</a:t>
            </a:r>
            <a:endParaRPr lang="en-US" sz="2400" dirty="0"/>
          </a:p>
          <a:p>
            <a:pPr marL="457200" lvl="0" indent="-457200">
              <a:buFont typeface="Wingdings" panose="05000000000000000000" pitchFamily="2" charset="2"/>
              <a:buChar char="q"/>
            </a:pPr>
            <a:r>
              <a:rPr lang="en-US" sz="2400" dirty="0" err="1"/>
              <a:t>Các</a:t>
            </a:r>
            <a:r>
              <a:rPr lang="en-US" sz="2400" dirty="0"/>
              <a:t> </a:t>
            </a:r>
            <a:r>
              <a:rPr lang="en-US" sz="2400" dirty="0" err="1"/>
              <a:t>câu</a:t>
            </a:r>
            <a:r>
              <a:rPr lang="en-US" sz="2400" dirty="0"/>
              <a:t> </a:t>
            </a:r>
            <a:r>
              <a:rPr lang="en-US" sz="2400" dirty="0" err="1"/>
              <a:t>hỏi</a:t>
            </a:r>
            <a:r>
              <a:rPr lang="en-US" sz="2400" dirty="0"/>
              <a:t> </a:t>
            </a:r>
            <a:r>
              <a:rPr lang="en-US" sz="2400" dirty="0" err="1"/>
              <a:t>và</a:t>
            </a:r>
            <a:r>
              <a:rPr lang="en-US" sz="2400" dirty="0"/>
              <a:t> </a:t>
            </a:r>
            <a:r>
              <a:rPr lang="en-US" sz="2400" dirty="0" err="1"/>
              <a:t>gợi</a:t>
            </a:r>
            <a:r>
              <a:rPr lang="en-US" sz="2400" dirty="0"/>
              <a:t> ý </a:t>
            </a:r>
            <a:r>
              <a:rPr lang="en-US" sz="2400" dirty="0" err="1"/>
              <a:t>đưa</a:t>
            </a:r>
            <a:r>
              <a:rPr lang="en-US" sz="2400" dirty="0"/>
              <a:t> </a:t>
            </a:r>
            <a:r>
              <a:rPr lang="en-US" sz="2400" dirty="0" err="1"/>
              <a:t>ra</a:t>
            </a:r>
            <a:r>
              <a:rPr lang="en-US" sz="2400" dirty="0"/>
              <a:t> </a:t>
            </a:r>
            <a:r>
              <a:rPr lang="en-US" sz="2400" dirty="0" err="1"/>
              <a:t>có</a:t>
            </a:r>
            <a:r>
              <a:rPr lang="en-US" sz="2400" dirty="0"/>
              <a:t> </a:t>
            </a:r>
            <a:r>
              <a:rPr lang="en-US" sz="2400" dirty="0" err="1"/>
              <a:t>mục</a:t>
            </a:r>
            <a:r>
              <a:rPr lang="en-US" sz="2400" dirty="0"/>
              <a:t> </a:t>
            </a:r>
            <a:r>
              <a:rPr lang="en-US" sz="2400" dirty="0" err="1"/>
              <a:t>tiêu</a:t>
            </a:r>
            <a:r>
              <a:rPr lang="en-US" sz="2400" dirty="0"/>
              <a:t> </a:t>
            </a:r>
            <a:r>
              <a:rPr lang="en-US" sz="2400" dirty="0" err="1"/>
              <a:t>và</a:t>
            </a:r>
            <a:r>
              <a:rPr lang="en-US" sz="2400" dirty="0"/>
              <a:t> </a:t>
            </a:r>
            <a:r>
              <a:rPr lang="en-US" sz="2400" dirty="0" err="1"/>
              <a:t>mang</a:t>
            </a:r>
            <a:r>
              <a:rPr lang="en-US" sz="2400" dirty="0"/>
              <a:t> </a:t>
            </a:r>
            <a:r>
              <a:rPr lang="en-US" sz="2400" dirty="0" err="1"/>
              <a:t>tính</a:t>
            </a:r>
            <a:r>
              <a:rPr lang="en-US" sz="2400" dirty="0"/>
              <a:t> </a:t>
            </a:r>
            <a:r>
              <a:rPr lang="en-US" sz="2400" dirty="0" err="1"/>
              <a:t>khuyến</a:t>
            </a:r>
            <a:r>
              <a:rPr lang="en-US" sz="2400" dirty="0"/>
              <a:t> </a:t>
            </a:r>
            <a:r>
              <a:rPr lang="en-US" sz="2400" dirty="0" err="1"/>
              <a:t>khích</a:t>
            </a:r>
            <a:endParaRPr lang="en-US" sz="2400" dirty="0"/>
          </a:p>
          <a:p>
            <a:pPr marL="457200" lvl="0" indent="-457200">
              <a:buFont typeface="Wingdings" panose="05000000000000000000" pitchFamily="2" charset="2"/>
              <a:buChar char="q"/>
            </a:pPr>
            <a:r>
              <a:rPr lang="en-US" sz="2400" dirty="0" err="1"/>
              <a:t>Khác</a:t>
            </a:r>
            <a:r>
              <a:rPr lang="en-US" sz="2400" dirty="0"/>
              <a:t>: ……………………………………</a:t>
            </a:r>
          </a:p>
          <a:p>
            <a:pPr marL="0" indent="0" algn="ctr">
              <a:buNone/>
            </a:pPr>
            <a:endParaRPr lang="en-US" sz="2400" b="1" dirty="0">
              <a:latin typeface="Calibri" panose="020F0502020204030204" pitchFamily="34" charset="0"/>
              <a:cs typeface="Calibri" panose="020F0502020204030204" pitchFamily="34" charset="0"/>
            </a:endParaRPr>
          </a:p>
          <a:p>
            <a:pPr marL="0" indent="0" algn="just">
              <a:buNone/>
            </a:pPr>
            <a:endParaRPr lang="vi-VN" sz="2400"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6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up)">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wipe(up)">
                                      <p:cBhvr>
                                        <p:cTn id="20" dur="750"/>
                                        <p:tgtEl>
                                          <p:spTgt spid="21">
                                            <p:txEl>
                                              <p:pRg st="0" end="0"/>
                                            </p:txEl>
                                          </p:spTgt>
                                        </p:tgtEl>
                                      </p:cBhvr>
                                    </p:animEffect>
                                  </p:childTnLst>
                                </p:cTn>
                              </p:par>
                            </p:childTnLst>
                          </p:cTn>
                        </p:par>
                        <p:par>
                          <p:cTn id="21" fill="hold">
                            <p:stCondLst>
                              <p:cond delay="750"/>
                            </p:stCondLst>
                            <p:childTnLst>
                              <p:par>
                                <p:cTn id="22" presetID="22" presetClass="entr" presetSubtype="1" fill="hold" grpId="0" nodeType="after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wipe(up)">
                                      <p:cBhvr>
                                        <p:cTn id="24" dur="750"/>
                                        <p:tgtEl>
                                          <p:spTgt spid="21">
                                            <p:txEl>
                                              <p:pRg st="1" end="1"/>
                                            </p:txEl>
                                          </p:spTgt>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wipe(up)">
                                      <p:cBhvr>
                                        <p:cTn id="28" dur="750"/>
                                        <p:tgtEl>
                                          <p:spTgt spid="21">
                                            <p:txEl>
                                              <p:pRg st="2" end="2"/>
                                            </p:txEl>
                                          </p:spTgt>
                                        </p:tgtEl>
                                      </p:cBhvr>
                                    </p:animEffect>
                                  </p:childTnLst>
                                </p:cTn>
                              </p:par>
                            </p:childTnLst>
                          </p:cTn>
                        </p:par>
                        <p:par>
                          <p:cTn id="29" fill="hold">
                            <p:stCondLst>
                              <p:cond delay="2250"/>
                            </p:stCondLst>
                            <p:childTnLst>
                              <p:par>
                                <p:cTn id="30" presetID="22" presetClass="entr" presetSubtype="1" fill="hold" grpId="0" nodeType="afterEffect">
                                  <p:stCondLst>
                                    <p:cond delay="0"/>
                                  </p:stCondLst>
                                  <p:childTnLst>
                                    <p:set>
                                      <p:cBhvr>
                                        <p:cTn id="31" dur="1" fill="hold">
                                          <p:stCondLst>
                                            <p:cond delay="0"/>
                                          </p:stCondLst>
                                        </p:cTn>
                                        <p:tgtEl>
                                          <p:spTgt spid="21">
                                            <p:txEl>
                                              <p:pRg st="3" end="3"/>
                                            </p:txEl>
                                          </p:spTgt>
                                        </p:tgtEl>
                                        <p:attrNameLst>
                                          <p:attrName>style.visibility</p:attrName>
                                        </p:attrNameLst>
                                      </p:cBhvr>
                                      <p:to>
                                        <p:strVal val="visible"/>
                                      </p:to>
                                    </p:set>
                                    <p:animEffect transition="in" filter="wipe(up)">
                                      <p:cBhvr>
                                        <p:cTn id="32" dur="750"/>
                                        <p:tgtEl>
                                          <p:spTgt spid="21">
                                            <p:txEl>
                                              <p:pRg st="3" end="3"/>
                                            </p:txEl>
                                          </p:spTgt>
                                        </p:tgtEl>
                                      </p:cBhvr>
                                    </p:animEffect>
                                  </p:childTnLst>
                                </p:cTn>
                              </p:par>
                            </p:childTnLst>
                          </p:cTn>
                        </p:par>
                        <p:par>
                          <p:cTn id="33" fill="hold">
                            <p:stCondLst>
                              <p:cond delay="3000"/>
                            </p:stCondLst>
                            <p:childTnLst>
                              <p:par>
                                <p:cTn id="34" presetID="22" presetClass="entr" presetSubtype="1" fill="hold" grpId="0" nodeType="afterEffect">
                                  <p:stCondLst>
                                    <p:cond delay="0"/>
                                  </p:stCondLst>
                                  <p:childTnLst>
                                    <p:set>
                                      <p:cBhvr>
                                        <p:cTn id="35" dur="1" fill="hold">
                                          <p:stCondLst>
                                            <p:cond delay="0"/>
                                          </p:stCondLst>
                                        </p:cTn>
                                        <p:tgtEl>
                                          <p:spTgt spid="21">
                                            <p:txEl>
                                              <p:pRg st="4" end="4"/>
                                            </p:txEl>
                                          </p:spTgt>
                                        </p:tgtEl>
                                        <p:attrNameLst>
                                          <p:attrName>style.visibility</p:attrName>
                                        </p:attrNameLst>
                                      </p:cBhvr>
                                      <p:to>
                                        <p:strVal val="visible"/>
                                      </p:to>
                                    </p:set>
                                    <p:animEffect transition="in" filter="wipe(up)">
                                      <p:cBhvr>
                                        <p:cTn id="36" dur="750"/>
                                        <p:tgtEl>
                                          <p:spTgt spid="21">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10;&#10;Description automatically generated">
            <a:extLst>
              <a:ext uri="{FF2B5EF4-FFF2-40B4-BE49-F238E27FC236}">
                <a16:creationId xmlns:a16="http://schemas.microsoft.com/office/drawing/2014/main" id="{DE2797AD-DC3C-4F4B-BBF7-0F90313F3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010" y="0"/>
            <a:ext cx="6711979" cy="5436703"/>
          </a:xfrm>
          <a:prstGeom prst="rect">
            <a:avLst/>
          </a:prstGeom>
          <a:noFill/>
        </p:spPr>
      </p:pic>
      <p:sp>
        <p:nvSpPr>
          <p:cNvPr id="2" name="Title 1">
            <a:extLst>
              <a:ext uri="{FF2B5EF4-FFF2-40B4-BE49-F238E27FC236}">
                <a16:creationId xmlns:a16="http://schemas.microsoft.com/office/drawing/2014/main" id="{BC908071-0960-464B-9066-1CD7C33D4EDB}"/>
              </a:ext>
            </a:extLst>
          </p:cNvPr>
          <p:cNvSpPr>
            <a:spLocks noGrp="1"/>
          </p:cNvSpPr>
          <p:nvPr>
            <p:ph type="ctrTitle"/>
          </p:nvPr>
        </p:nvSpPr>
        <p:spPr>
          <a:xfrm>
            <a:off x="281353" y="5436704"/>
            <a:ext cx="11517193" cy="1376600"/>
          </a:xfrm>
        </p:spPr>
        <p:txBody>
          <a:bodyPr anchor="t">
            <a:normAutofit/>
          </a:bodyPr>
          <a:lstStyle/>
          <a:p>
            <a:r>
              <a:rPr lang="en-GB" sz="8000" err="1"/>
              <a:t>Phân</a:t>
            </a:r>
            <a:r>
              <a:rPr lang="en-GB" sz="8000"/>
              <a:t> </a:t>
            </a:r>
            <a:r>
              <a:rPr lang="en-GB" sz="8000" err="1"/>
              <a:t>tích</a:t>
            </a:r>
            <a:r>
              <a:rPr lang="en-GB" sz="8000"/>
              <a:t> video</a:t>
            </a:r>
          </a:p>
        </p:txBody>
      </p:sp>
    </p:spTree>
    <p:extLst>
      <p:ext uri="{BB962C8B-B14F-4D97-AF65-F5344CB8AC3E}">
        <p14:creationId xmlns:p14="http://schemas.microsoft.com/office/powerpoint/2010/main" val="3657415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CF9CA28-A4A3-4E50-B2B6-2D6719F2DC08}"/>
              </a:ext>
            </a:extLst>
          </p:cNvPr>
          <p:cNvSpPr>
            <a:spLocks noGrp="1"/>
          </p:cNvSpPr>
          <p:nvPr>
            <p:ph type="subTitle" idx="13"/>
          </p:nvPr>
        </p:nvSpPr>
        <p:spPr>
          <a:xfrm>
            <a:off x="1" y="213817"/>
            <a:ext cx="9894012" cy="854695"/>
          </a:xfrm>
        </p:spPr>
        <p:txBody>
          <a:bodyPr/>
          <a:lstStyle/>
          <a:p>
            <a:r>
              <a:rPr lang="en-US"/>
              <a:t>Chia </a:t>
            </a:r>
            <a:r>
              <a:rPr lang="en-US" err="1"/>
              <a:t>sẻ</a:t>
            </a:r>
            <a:r>
              <a:rPr lang="en-US"/>
              <a:t> </a:t>
            </a:r>
            <a:r>
              <a:rPr lang="en-US" err="1"/>
              <a:t>về</a:t>
            </a:r>
            <a:r>
              <a:rPr lang="en-US"/>
              <a:t> video</a:t>
            </a:r>
            <a:endParaRPr lang="vi-VN"/>
          </a:p>
        </p:txBody>
      </p:sp>
      <p:sp>
        <p:nvSpPr>
          <p:cNvPr id="3" name="Text Placeholder 2">
            <a:extLst>
              <a:ext uri="{FF2B5EF4-FFF2-40B4-BE49-F238E27FC236}">
                <a16:creationId xmlns:a16="http://schemas.microsoft.com/office/drawing/2014/main" id="{9C312E2E-7332-4854-AA09-383925717376}"/>
              </a:ext>
            </a:extLst>
          </p:cNvPr>
          <p:cNvSpPr>
            <a:spLocks noGrp="1"/>
          </p:cNvSpPr>
          <p:nvPr>
            <p:ph type="body" sz="quarter" idx="14"/>
          </p:nvPr>
        </p:nvSpPr>
        <p:spPr>
          <a:xfrm>
            <a:off x="123290" y="1068512"/>
            <a:ext cx="11818705" cy="5681610"/>
          </a:xfrm>
        </p:spPr>
        <p:txBody>
          <a:bodyPr>
            <a:noAutofit/>
          </a:bodyPr>
          <a:lstStyle/>
          <a:p>
            <a:pPr algn="just">
              <a:lnSpc>
                <a:spcPct val="150000"/>
              </a:lnSpc>
              <a:spcBef>
                <a:spcPts val="0"/>
              </a:spcBef>
              <a:spcAft>
                <a:spcPts val="800"/>
              </a:spcAft>
            </a:pPr>
            <a:r>
              <a:rPr lang="vi-VN" sz="4000" b="1" dirty="0">
                <a:latin typeface="Calibri" panose="020F0502020204030204" pitchFamily="34" charset="0"/>
                <a:cs typeface="Calibri" panose="020F0502020204030204" pitchFamily="34" charset="0"/>
              </a:rPr>
              <a:t>Mời thầy/cô chia sẻ về câu trả lời của mình</a:t>
            </a:r>
            <a:r>
              <a:rPr lang="vi-VN" sz="4000" dirty="0">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a:p>
            <a:pPr lvl="1" algn="just">
              <a:lnSpc>
                <a:spcPct val="150000"/>
              </a:lnSpc>
              <a:spcBef>
                <a:spcPts val="0"/>
              </a:spcBef>
              <a:spcAft>
                <a:spcPts val="800"/>
              </a:spcAft>
              <a:buFont typeface="Wingdings" panose="05000000000000000000" pitchFamily="2" charset="2"/>
              <a:buChar char="ü"/>
            </a:pPr>
            <a:r>
              <a:rPr lang="en-US" sz="3400" dirty="0" err="1">
                <a:latin typeface="Calibri" panose="020F0502020204030204" pitchFamily="34" charset="0"/>
                <a:ea typeface="Calibri" panose="020F0502020204030204" pitchFamily="34" charset="0"/>
                <a:cs typeface="Calibri" panose="020F0502020204030204" pitchFamily="34" charset="0"/>
              </a:rPr>
              <a:t>Tiết</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học</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này</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có</a:t>
            </a:r>
            <a:r>
              <a:rPr lang="vi-VN"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áp</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dụng</a:t>
            </a:r>
            <a:r>
              <a:rPr lang="en-US" sz="3400" dirty="0">
                <a:latin typeface="Calibri" panose="020F0502020204030204" pitchFamily="34" charset="0"/>
                <a:ea typeface="Calibri" panose="020F0502020204030204" pitchFamily="34" charset="0"/>
                <a:cs typeface="Calibri" panose="020F0502020204030204" pitchFamily="34" charset="0"/>
              </a:rPr>
              <a:t> HTQC </a:t>
            </a:r>
            <a:r>
              <a:rPr lang="vi-VN" sz="3400" dirty="0">
                <a:latin typeface="Calibri" panose="020F0502020204030204" pitchFamily="34" charset="0"/>
                <a:ea typeface="Calibri" panose="020F0502020204030204" pitchFamily="34" charset="0"/>
                <a:cs typeface="Calibri" panose="020F0502020204030204" pitchFamily="34" charset="0"/>
              </a:rPr>
              <a:t>không?</a:t>
            </a:r>
            <a:endParaRPr lang="en-US" sz="3400" dirty="0">
              <a:latin typeface="Calibri" panose="020F0502020204030204" pitchFamily="34" charset="0"/>
              <a:ea typeface="Calibri" panose="020F0502020204030204" pitchFamily="34" charset="0"/>
              <a:cs typeface="Calibri" panose="020F0502020204030204" pitchFamily="34" charset="0"/>
            </a:endParaRPr>
          </a:p>
          <a:p>
            <a:pPr lvl="1" algn="just">
              <a:lnSpc>
                <a:spcPct val="150000"/>
              </a:lnSpc>
              <a:spcBef>
                <a:spcPts val="0"/>
              </a:spcBef>
              <a:spcAft>
                <a:spcPts val="800"/>
              </a:spcAft>
              <a:buFont typeface="Wingdings" panose="05000000000000000000" pitchFamily="2" charset="2"/>
              <a:buChar char="ü"/>
            </a:pPr>
            <a:r>
              <a:rPr lang="vi-VN" sz="3400" dirty="0" err="1">
                <a:latin typeface="Calibri" panose="020F0502020204030204" pitchFamily="34" charset="0"/>
                <a:ea typeface="Calibri" panose="020F0502020204030204" pitchFamily="34" charset="0"/>
                <a:cs typeface="Calibri" panose="020F0502020204030204" pitchFamily="34" charset="0"/>
              </a:rPr>
              <a:t>Nếu</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Có</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thì</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tại</a:t>
            </a:r>
            <a:r>
              <a:rPr lang="vi-VN" sz="3400" dirty="0">
                <a:latin typeface="Calibri" panose="020F0502020204030204" pitchFamily="34" charset="0"/>
                <a:ea typeface="Calibri" panose="020F0502020204030204" pitchFamily="34" charset="0"/>
                <a:cs typeface="Calibri" panose="020F0502020204030204" pitchFamily="34" charset="0"/>
              </a:rPr>
              <a:t> sao? Bạn thấy đặc điểm</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nào</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dirty="0" err="1">
                <a:latin typeface="Calibri" panose="020F0502020204030204" pitchFamily="34" charset="0"/>
                <a:ea typeface="Calibri" panose="020F0502020204030204" pitchFamily="34" charset="0"/>
                <a:cs typeface="Calibri" panose="020F0502020204030204" pitchFamily="34" charset="0"/>
              </a:rPr>
              <a:t>của</a:t>
            </a:r>
            <a:r>
              <a:rPr lang="en-US" sz="3400" dirty="0">
                <a:latin typeface="Calibri" panose="020F0502020204030204" pitchFamily="34" charset="0"/>
                <a:ea typeface="Calibri" panose="020F0502020204030204" pitchFamily="34" charset="0"/>
                <a:cs typeface="Calibri" panose="020F0502020204030204" pitchFamily="34" charset="0"/>
              </a:rPr>
              <a:t> HTQC </a:t>
            </a:r>
            <a:r>
              <a:rPr lang="en-US" sz="3400" dirty="0" err="1">
                <a:latin typeface="Calibri" panose="020F0502020204030204" pitchFamily="34" charset="0"/>
                <a:ea typeface="Calibri" panose="020F0502020204030204" pitchFamily="34" charset="0"/>
                <a:cs typeface="Calibri" panose="020F0502020204030204" pitchFamily="34" charset="0"/>
              </a:rPr>
              <a:t>trong</a:t>
            </a:r>
            <a:r>
              <a:rPr lang="en-US" sz="3400" dirty="0">
                <a:latin typeface="Calibri" panose="020F0502020204030204" pitchFamily="34" charset="0"/>
                <a:ea typeface="Calibri" panose="020F0502020204030204" pitchFamily="34" charset="0"/>
                <a:cs typeface="Calibri" panose="020F0502020204030204" pitchFamily="34" charset="0"/>
              </a:rPr>
              <a:t> video</a:t>
            </a:r>
            <a:r>
              <a:rPr lang="vi-VN" sz="3400" dirty="0">
                <a:latin typeface="Calibri" panose="020F0502020204030204" pitchFamily="34" charset="0"/>
                <a:ea typeface="Calibri" panose="020F0502020204030204" pitchFamily="34" charset="0"/>
                <a:cs typeface="Calibri" panose="020F0502020204030204" pitchFamily="34" charset="0"/>
              </a:rPr>
              <a:t>?</a:t>
            </a:r>
            <a:endParaRPr lang="en-US" sz="5400" dirty="0"/>
          </a:p>
          <a:p>
            <a:pPr marL="0" marR="0" lvl="0" indent="0">
              <a:lnSpc>
                <a:spcPct val="107000"/>
              </a:lnSpc>
              <a:spcBef>
                <a:spcPts val="0"/>
              </a:spcBef>
              <a:spcAft>
                <a:spcPts val="0"/>
              </a:spcAft>
              <a:buNone/>
            </a:pPr>
            <a:endParaRPr lang="vi-VN" sz="3200" dirty="0"/>
          </a:p>
        </p:txBody>
      </p:sp>
    </p:spTree>
    <p:extLst>
      <p:ext uri="{BB962C8B-B14F-4D97-AF65-F5344CB8AC3E}">
        <p14:creationId xmlns:p14="http://schemas.microsoft.com/office/powerpoint/2010/main" val="1966168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AF1B2A2-4705-4CD1-9D70-B035BE1254CA}"/>
              </a:ext>
            </a:extLst>
          </p:cNvPr>
          <p:cNvSpPr>
            <a:spLocks noGrp="1"/>
          </p:cNvSpPr>
          <p:nvPr>
            <p:ph type="subTitle" idx="13"/>
          </p:nvPr>
        </p:nvSpPr>
        <p:spPr/>
        <p:txBody>
          <a:bodyPr/>
          <a:lstStyle/>
          <a:p>
            <a:r>
              <a:rPr lang="en-US"/>
              <a:t>5 </a:t>
            </a:r>
            <a:r>
              <a:rPr lang="en-US" err="1"/>
              <a:t>đặc</a:t>
            </a:r>
            <a:r>
              <a:rPr lang="en-US"/>
              <a:t> </a:t>
            </a:r>
            <a:r>
              <a:rPr lang="en-US" err="1"/>
              <a:t>điểm</a:t>
            </a:r>
            <a:r>
              <a:rPr lang="en-US"/>
              <a:t> </a:t>
            </a:r>
            <a:r>
              <a:rPr lang="en-US" err="1"/>
              <a:t>của</a:t>
            </a:r>
            <a:r>
              <a:rPr lang="en-US"/>
              <a:t> HTQC</a:t>
            </a:r>
          </a:p>
        </p:txBody>
      </p:sp>
      <p:pic>
        <p:nvPicPr>
          <p:cNvPr id="6" name="Picture 5">
            <a:extLst>
              <a:ext uri="{FF2B5EF4-FFF2-40B4-BE49-F238E27FC236}">
                <a16:creationId xmlns:a16="http://schemas.microsoft.com/office/drawing/2014/main" id="{0769C1B3-E3C7-4E8D-BD78-2B5B061266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774" y="2357839"/>
            <a:ext cx="2167254" cy="2167254"/>
          </a:xfrm>
          <a:prstGeom prst="rect">
            <a:avLst/>
          </a:prstGeom>
        </p:spPr>
      </p:pic>
      <p:pic>
        <p:nvPicPr>
          <p:cNvPr id="7" name="Picture 6">
            <a:extLst>
              <a:ext uri="{FF2B5EF4-FFF2-40B4-BE49-F238E27FC236}">
                <a16:creationId xmlns:a16="http://schemas.microsoft.com/office/drawing/2014/main" id="{1A84377D-A6FD-4AC6-899E-7B1A4C3272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07082" y="2785604"/>
            <a:ext cx="2747553" cy="2747553"/>
          </a:xfrm>
          <a:prstGeom prst="rect">
            <a:avLst/>
          </a:prstGeom>
        </p:spPr>
      </p:pic>
      <p:pic>
        <p:nvPicPr>
          <p:cNvPr id="8" name="Picture 7">
            <a:extLst>
              <a:ext uri="{FF2B5EF4-FFF2-40B4-BE49-F238E27FC236}">
                <a16:creationId xmlns:a16="http://schemas.microsoft.com/office/drawing/2014/main" id="{449C15E1-379C-42B3-BD8F-AF02949BC2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50986" y="1037978"/>
            <a:ext cx="2322382" cy="2322382"/>
          </a:xfrm>
          <a:prstGeom prst="rect">
            <a:avLst/>
          </a:prstGeom>
        </p:spPr>
      </p:pic>
      <p:grpSp>
        <p:nvGrpSpPr>
          <p:cNvPr id="9" name="Group 8">
            <a:extLst>
              <a:ext uri="{FF2B5EF4-FFF2-40B4-BE49-F238E27FC236}">
                <a16:creationId xmlns:a16="http://schemas.microsoft.com/office/drawing/2014/main" id="{DFFDB694-AF50-4BF7-830F-C0C05187938E}"/>
              </a:ext>
            </a:extLst>
          </p:cNvPr>
          <p:cNvGrpSpPr/>
          <p:nvPr/>
        </p:nvGrpSpPr>
        <p:grpSpPr>
          <a:xfrm>
            <a:off x="1759742" y="2347081"/>
            <a:ext cx="2261871" cy="2167254"/>
            <a:chOff x="4565319" y="2478908"/>
            <a:chExt cx="2261871" cy="2167254"/>
          </a:xfrm>
        </p:grpSpPr>
        <p:sp>
          <p:nvSpPr>
            <p:cNvPr id="10" name="Pentagon 13">
              <a:extLst>
                <a:ext uri="{FF2B5EF4-FFF2-40B4-BE49-F238E27FC236}">
                  <a16:creationId xmlns:a16="http://schemas.microsoft.com/office/drawing/2014/main" id="{128D34F3-21CB-4E0A-AE6C-67654E5F49AE}"/>
                </a:ext>
              </a:extLst>
            </p:cNvPr>
            <p:cNvSpPr/>
            <p:nvPr/>
          </p:nvSpPr>
          <p:spPr>
            <a:xfrm>
              <a:off x="4565319" y="2478908"/>
              <a:ext cx="2261871" cy="2167254"/>
            </a:xfrm>
            <a:prstGeom prst="pentagon">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l"/>
              <a:endParaRPr lang="en-GB"/>
            </a:p>
          </p:txBody>
        </p:sp>
        <p:pic>
          <p:nvPicPr>
            <p:cNvPr id="11" name="Picture 10" descr="A close up of a toy&#10;&#10;Description automatically generated">
              <a:extLst>
                <a:ext uri="{FF2B5EF4-FFF2-40B4-BE49-F238E27FC236}">
                  <a16:creationId xmlns:a16="http://schemas.microsoft.com/office/drawing/2014/main" id="{CFE2136A-CCEF-4FA7-8231-688A928CA1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46" r="13933"/>
            <a:stretch/>
          </p:blipFill>
          <p:spPr>
            <a:xfrm>
              <a:off x="4946563" y="3030562"/>
              <a:ext cx="1446334" cy="1450556"/>
            </a:xfrm>
            <a:prstGeom prst="rect">
              <a:avLst/>
            </a:prstGeom>
          </p:spPr>
        </p:pic>
      </p:grpSp>
      <p:pic>
        <p:nvPicPr>
          <p:cNvPr id="12" name="Picture 11">
            <a:extLst>
              <a:ext uri="{FF2B5EF4-FFF2-40B4-BE49-F238E27FC236}">
                <a16:creationId xmlns:a16="http://schemas.microsoft.com/office/drawing/2014/main" id="{DB9FBDCC-D06D-4E33-81BA-C010E67A733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19056" y="805358"/>
            <a:ext cx="2586035" cy="2586035"/>
          </a:xfrm>
          <a:prstGeom prst="rect">
            <a:avLst/>
          </a:prstGeom>
        </p:spPr>
      </p:pic>
      <p:pic>
        <p:nvPicPr>
          <p:cNvPr id="13" name="Picture 12">
            <a:extLst>
              <a:ext uri="{FF2B5EF4-FFF2-40B4-BE49-F238E27FC236}">
                <a16:creationId xmlns:a16="http://schemas.microsoft.com/office/drawing/2014/main" id="{FF73BD7C-3FA8-458B-BEAB-A2C607032A8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440100" y="3923233"/>
            <a:ext cx="2909196" cy="2909196"/>
          </a:xfrm>
          <a:prstGeom prst="rect">
            <a:avLst/>
          </a:prstGeom>
        </p:spPr>
      </p:pic>
      <p:pic>
        <p:nvPicPr>
          <p:cNvPr id="14" name="Picture 6">
            <a:extLst>
              <a:ext uri="{FF2B5EF4-FFF2-40B4-BE49-F238E27FC236}">
                <a16:creationId xmlns:a16="http://schemas.microsoft.com/office/drawing/2014/main" id="{3BFB80B6-2879-4781-9646-A975469BF6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250" y="2479383"/>
            <a:ext cx="3146169" cy="315865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918446" y="2046940"/>
            <a:ext cx="6096000" cy="1477328"/>
          </a:xfrm>
          <a:prstGeom prst="rect">
            <a:avLst/>
          </a:prstGeom>
        </p:spPr>
        <p:txBody>
          <a:bodyPr>
            <a:spAutoFit/>
          </a:bodyPr>
          <a:lstStyle/>
          <a:p>
            <a:pPr marR="0" algn="just">
              <a:spcBef>
                <a:spcPts val="0"/>
              </a:spcBef>
              <a:spcAft>
                <a:spcPts val="800"/>
              </a:spcAft>
            </a:pPr>
            <a:r>
              <a:rPr lang="en-US" sz="3000" dirty="0">
                <a:latin typeface="Calibri" panose="020F0502020204030204" pitchFamily="34" charset="0"/>
                <a:cs typeface="Calibri" panose="020F0502020204030204" pitchFamily="34" charset="0"/>
              </a:rPr>
              <a:t>         1 </a:t>
            </a:r>
            <a:r>
              <a:rPr lang="en-US" sz="3000" dirty="0" err="1">
                <a:latin typeface="Calibri" panose="020F0502020204030204" pitchFamily="34" charset="0"/>
                <a:cs typeface="Calibri" panose="020F0502020204030204" pitchFamily="34" charset="0"/>
              </a:rPr>
              <a:t>tiết</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học</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phải</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đảm</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bảo</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đủ</a:t>
            </a:r>
            <a:r>
              <a:rPr lang="en-US" sz="3000" dirty="0">
                <a:latin typeface="Calibri" panose="020F0502020204030204" pitchFamily="34" charset="0"/>
                <a:cs typeface="Calibri" panose="020F0502020204030204" pitchFamily="34" charset="0"/>
              </a:rPr>
              <a:t> 5 </a:t>
            </a:r>
            <a:r>
              <a:rPr lang="en-US" sz="3000" dirty="0" err="1">
                <a:latin typeface="Calibri" panose="020F0502020204030204" pitchFamily="34" charset="0"/>
                <a:cs typeface="Calibri" panose="020F0502020204030204" pitchFamily="34" charset="0"/>
              </a:rPr>
              <a:t>đặc</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điểm</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của</a:t>
            </a:r>
            <a:r>
              <a:rPr lang="en-US" sz="3000" dirty="0">
                <a:latin typeface="Calibri" panose="020F0502020204030204" pitchFamily="34" charset="0"/>
                <a:cs typeface="Calibri" panose="020F0502020204030204" pitchFamily="34" charset="0"/>
              </a:rPr>
              <a:t> HTQC </a:t>
            </a:r>
            <a:r>
              <a:rPr lang="en-US" sz="3000" dirty="0" err="1">
                <a:latin typeface="Calibri" panose="020F0502020204030204" pitchFamily="34" charset="0"/>
                <a:cs typeface="Calibri" panose="020F0502020204030204" pitchFamily="34" charset="0"/>
              </a:rPr>
              <a:t>thì</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mới</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gọi</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là</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tiết</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học</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có</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vận</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dụng</a:t>
            </a:r>
            <a:r>
              <a:rPr lang="en-US" sz="3000" dirty="0">
                <a:latin typeface="Calibri" panose="020F0502020204030204" pitchFamily="34" charset="0"/>
                <a:cs typeface="Calibri" panose="020F0502020204030204" pitchFamily="34" charset="0"/>
              </a:rPr>
              <a:t> HTQC.</a:t>
            </a:r>
            <a:endParaRPr lang="vi-VN" sz="3000" dirty="0"/>
          </a:p>
        </p:txBody>
      </p:sp>
      <p:grpSp>
        <p:nvGrpSpPr>
          <p:cNvPr id="24" name="Group 23">
            <a:extLst>
              <a:ext uri="{FF2B5EF4-FFF2-40B4-BE49-F238E27FC236}">
                <a16:creationId xmlns:a16="http://schemas.microsoft.com/office/drawing/2014/main" id="{25132207-5905-4FC0-AB75-73383AA406D4}"/>
              </a:ext>
            </a:extLst>
          </p:cNvPr>
          <p:cNvGrpSpPr/>
          <p:nvPr/>
        </p:nvGrpSpPr>
        <p:grpSpPr>
          <a:xfrm>
            <a:off x="5502236" y="1423804"/>
            <a:ext cx="1225836" cy="1148837"/>
            <a:chOff x="304800" y="775053"/>
            <a:chExt cx="1384995" cy="1389950"/>
          </a:xfrm>
        </p:grpSpPr>
        <p:sp>
          <p:nvSpPr>
            <p:cNvPr id="25" name="Oval 24">
              <a:extLst>
                <a:ext uri="{FF2B5EF4-FFF2-40B4-BE49-F238E27FC236}">
                  <a16:creationId xmlns:a16="http://schemas.microsoft.com/office/drawing/2014/main" id="{5820458B-CC31-42AF-9776-AA027B1E5685}"/>
                </a:ext>
              </a:extLst>
            </p:cNvPr>
            <p:cNvSpPr/>
            <p:nvPr/>
          </p:nvSpPr>
          <p:spPr>
            <a:xfrm>
              <a:off x="304800" y="780008"/>
              <a:ext cx="1384995" cy="1384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ysClr val="windowText" lastClr="000000"/>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1596386B-2C7B-4A7F-A968-A1BA8CB44944}"/>
                </a:ext>
              </a:extLst>
            </p:cNvPr>
            <p:cNvSpPr/>
            <p:nvPr/>
          </p:nvSpPr>
          <p:spPr>
            <a:xfrm>
              <a:off x="684601" y="775053"/>
              <a:ext cx="697627" cy="1323439"/>
            </a:xfrm>
            <a:prstGeom prst="rect">
              <a:avLst/>
            </a:prstGeom>
            <a:noFill/>
          </p:spPr>
          <p:txBody>
            <a:bodyPr wrap="none" lIns="91440" tIns="45720" rIns="91440" bIns="45720">
              <a:spAutoFit/>
            </a:bodyPr>
            <a:lstStyle/>
            <a:p>
              <a:pPr algn="ctr"/>
              <a:r>
                <a:rPr lang="en-US" sz="8000" b="1"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803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C097C1-96E1-4807-8636-92B373096E6F}"/>
              </a:ext>
            </a:extLst>
          </p:cNvPr>
          <p:cNvSpPr txBox="1">
            <a:spLocks/>
          </p:cNvSpPr>
          <p:nvPr/>
        </p:nvSpPr>
        <p:spPr>
          <a:xfrm>
            <a:off x="844550" y="2723498"/>
            <a:ext cx="10515600" cy="181885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200" b="1" kern="1200">
                <a:solidFill>
                  <a:schemeClr val="bg1"/>
                </a:solidFill>
                <a:effectLst/>
                <a:latin typeface="Myriad Pro" panose="020B0503030403020204" pitchFamily="34" charset="0"/>
                <a:ea typeface="+mj-ea"/>
                <a:cs typeface="Arial" panose="020B0604020202020204" pitchFamily="34" charset="0"/>
              </a:defRPr>
            </a:lvl1pPr>
          </a:lstStyle>
          <a:p>
            <a:r>
              <a:rPr lang="vi-VN"/>
              <a:t>Tổng quan về </a:t>
            </a:r>
          </a:p>
          <a:p>
            <a:r>
              <a:rPr lang="vi-VN"/>
              <a:t>Học thông qua Chơi</a:t>
            </a:r>
          </a:p>
        </p:txBody>
      </p:sp>
      <p:sp>
        <p:nvSpPr>
          <p:cNvPr id="2" name="Rectangle 1"/>
          <p:cNvSpPr/>
          <p:nvPr/>
        </p:nvSpPr>
        <p:spPr>
          <a:xfrm>
            <a:off x="0" y="0"/>
            <a:ext cx="12192000" cy="199505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568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2912735-5ED3-47EC-8604-21685F53DA8E}"/>
              </a:ext>
            </a:extLst>
          </p:cNvPr>
          <p:cNvSpPr>
            <a:spLocks noGrp="1"/>
          </p:cNvSpPr>
          <p:nvPr>
            <p:ph type="subTitle" idx="13"/>
          </p:nvPr>
        </p:nvSpPr>
        <p:spPr>
          <a:xfrm>
            <a:off x="369264" y="213817"/>
            <a:ext cx="9205042" cy="861948"/>
          </a:xfrm>
        </p:spPr>
        <p:txBody>
          <a:bodyPr/>
          <a:lstStyle/>
          <a:p>
            <a:r>
              <a:rPr lang="en-US"/>
              <a:t>5 </a:t>
            </a:r>
            <a:r>
              <a:rPr lang="en-US" err="1"/>
              <a:t>đặc</a:t>
            </a:r>
            <a:r>
              <a:rPr lang="en-US"/>
              <a:t> </a:t>
            </a:r>
            <a:r>
              <a:rPr lang="en-US" err="1"/>
              <a:t>điểm</a:t>
            </a:r>
            <a:r>
              <a:rPr lang="en-US"/>
              <a:t> </a:t>
            </a:r>
            <a:r>
              <a:rPr lang="en-US" err="1"/>
              <a:t>của</a:t>
            </a:r>
            <a:r>
              <a:rPr lang="en-US"/>
              <a:t> HTQC: </a:t>
            </a:r>
            <a:r>
              <a:rPr lang="en-US" err="1"/>
              <a:t>Kết</a:t>
            </a:r>
            <a:r>
              <a:rPr lang="en-US"/>
              <a:t> </a:t>
            </a:r>
            <a:r>
              <a:rPr lang="en-US" err="1"/>
              <a:t>luận</a:t>
            </a:r>
            <a:endParaRPr lang="en-US"/>
          </a:p>
        </p:txBody>
      </p:sp>
      <p:sp>
        <p:nvSpPr>
          <p:cNvPr id="4" name="Text Placeholder 3">
            <a:extLst>
              <a:ext uri="{FF2B5EF4-FFF2-40B4-BE49-F238E27FC236}">
                <a16:creationId xmlns:a16="http://schemas.microsoft.com/office/drawing/2014/main" id="{827E8C5F-40E0-4BC8-95DC-E26F0227FB13}"/>
              </a:ext>
            </a:extLst>
          </p:cNvPr>
          <p:cNvSpPr>
            <a:spLocks noGrp="1"/>
          </p:cNvSpPr>
          <p:nvPr>
            <p:ph type="body" sz="quarter" idx="14"/>
          </p:nvPr>
        </p:nvSpPr>
        <p:spPr>
          <a:xfrm>
            <a:off x="0" y="1289582"/>
            <a:ext cx="12191999" cy="5354601"/>
          </a:xfrm>
        </p:spPr>
        <p:txBody>
          <a:bodyPr>
            <a:normAutofit fontScale="92500" lnSpcReduction="10000"/>
          </a:bodyPr>
          <a:lstStyle/>
          <a:p>
            <a:pPr marL="0" indent="0" algn="just">
              <a:lnSpc>
                <a:spcPct val="120000"/>
              </a:lnSpc>
              <a:buNone/>
            </a:pPr>
            <a:r>
              <a:rPr lang="en-US" sz="4400" b="1" dirty="0">
                <a:solidFill>
                  <a:schemeClr val="tx1"/>
                </a:solidFill>
                <a:latin typeface="Calibri" panose="020F0502020204030204" pitchFamily="34" charset="0"/>
                <a:ea typeface="Calibri" panose="020F0502020204030204" pitchFamily="34" charset="0"/>
              </a:rPr>
              <a:t>      </a:t>
            </a:r>
            <a:r>
              <a:rPr lang="en-US" sz="4400" b="1" dirty="0" err="1">
                <a:solidFill>
                  <a:schemeClr val="tx1"/>
                </a:solidFill>
                <a:latin typeface="Calibri" panose="020F0502020204030204" pitchFamily="34" charset="0"/>
                <a:ea typeface="Calibri" panose="020F0502020204030204" pitchFamily="34" charset="0"/>
              </a:rPr>
              <a:t>Không</a:t>
            </a:r>
            <a:r>
              <a:rPr lang="en-US" sz="4400" b="1" dirty="0">
                <a:solidFill>
                  <a:schemeClr val="tx1"/>
                </a:solidFill>
                <a:latin typeface="Calibri" panose="020F0502020204030204" pitchFamily="34" charset="0"/>
                <a:ea typeface="Calibri" panose="020F0502020204030204" pitchFamily="34" charset="0"/>
              </a:rPr>
              <a:t> </a:t>
            </a:r>
            <a:r>
              <a:rPr lang="en-US" sz="4400" b="1" dirty="0" err="1">
                <a:solidFill>
                  <a:schemeClr val="tx1"/>
                </a:solidFill>
                <a:latin typeface="Calibri" panose="020F0502020204030204" pitchFamily="34" charset="0"/>
                <a:ea typeface="Calibri" panose="020F0502020204030204" pitchFamily="34" charset="0"/>
              </a:rPr>
              <a:t>nhất</a:t>
            </a:r>
            <a:r>
              <a:rPr lang="en-US" sz="4400" b="1" dirty="0">
                <a:solidFill>
                  <a:schemeClr val="tx1"/>
                </a:solidFill>
                <a:latin typeface="Calibri" panose="020F0502020204030204" pitchFamily="34" charset="0"/>
                <a:ea typeface="Calibri" panose="020F0502020204030204" pitchFamily="34" charset="0"/>
              </a:rPr>
              <a:t> </a:t>
            </a:r>
            <a:r>
              <a:rPr lang="en-US" sz="4400" b="1" dirty="0" err="1">
                <a:solidFill>
                  <a:schemeClr val="tx1"/>
                </a:solidFill>
                <a:latin typeface="Calibri" panose="020F0502020204030204" pitchFamily="34" charset="0"/>
                <a:ea typeface="Calibri" panose="020F0502020204030204" pitchFamily="34" charset="0"/>
              </a:rPr>
              <a:t>thiết</a:t>
            </a:r>
            <a:r>
              <a:rPr lang="en-US" sz="4400" b="1" dirty="0">
                <a:solidFill>
                  <a:schemeClr val="tx1"/>
                </a:solidFill>
                <a:latin typeface="Calibri" panose="020F0502020204030204" pitchFamily="34" charset="0"/>
                <a:ea typeface="Calibri" panose="020F0502020204030204" pitchFamily="34" charset="0"/>
              </a:rPr>
              <a:t> </a:t>
            </a:r>
            <a:r>
              <a:rPr lang="en-US" sz="4400" b="1" dirty="0" err="1">
                <a:solidFill>
                  <a:schemeClr val="tx1"/>
                </a:solidFill>
                <a:latin typeface="Calibri" panose="020F0502020204030204" pitchFamily="34" charset="0"/>
                <a:ea typeface="Calibri" panose="020F0502020204030204" pitchFamily="34" charset="0"/>
              </a:rPr>
              <a:t>phải</a:t>
            </a:r>
            <a:r>
              <a:rPr lang="en-US" sz="4400" b="1" dirty="0">
                <a:solidFill>
                  <a:schemeClr val="tx1"/>
                </a:solidFill>
                <a:latin typeface="Calibri" panose="020F0502020204030204" pitchFamily="34" charset="0"/>
                <a:ea typeface="Calibri" panose="020F0502020204030204" pitchFamily="34" charset="0"/>
              </a:rPr>
              <a:t> </a:t>
            </a:r>
            <a:r>
              <a:rPr lang="en-US" sz="4400" b="1" dirty="0" err="1">
                <a:solidFill>
                  <a:schemeClr val="tx1"/>
                </a:solidFill>
                <a:latin typeface="Calibri" panose="020F0502020204030204" pitchFamily="34" charset="0"/>
                <a:ea typeface="Calibri" panose="020F0502020204030204" pitchFamily="34" charset="0"/>
              </a:rPr>
              <a:t>có</a:t>
            </a:r>
            <a:r>
              <a:rPr lang="en-US" sz="4400" b="1" dirty="0">
                <a:solidFill>
                  <a:schemeClr val="tx1"/>
                </a:solidFill>
                <a:latin typeface="Calibri" panose="020F0502020204030204" pitchFamily="34" charset="0"/>
                <a:ea typeface="Calibri" panose="020F0502020204030204" pitchFamily="34" charset="0"/>
              </a:rPr>
              <a:t> 5 </a:t>
            </a:r>
            <a:r>
              <a:rPr lang="en-US" sz="4400" b="1" dirty="0" err="1">
                <a:solidFill>
                  <a:schemeClr val="tx1"/>
                </a:solidFill>
                <a:latin typeface="Calibri" panose="020F0502020204030204" pitchFamily="34" charset="0"/>
                <a:ea typeface="Calibri" panose="020F0502020204030204" pitchFamily="34" charset="0"/>
              </a:rPr>
              <a:t>đặc</a:t>
            </a:r>
            <a:r>
              <a:rPr lang="en-US" sz="4400" b="1" dirty="0">
                <a:solidFill>
                  <a:schemeClr val="tx1"/>
                </a:solidFill>
                <a:latin typeface="Calibri" panose="020F0502020204030204" pitchFamily="34" charset="0"/>
                <a:ea typeface="Calibri" panose="020F0502020204030204" pitchFamily="34" charset="0"/>
              </a:rPr>
              <a:t> </a:t>
            </a:r>
            <a:r>
              <a:rPr lang="en-US" sz="4400" b="1" dirty="0" err="1">
                <a:solidFill>
                  <a:schemeClr val="tx1"/>
                </a:solidFill>
                <a:latin typeface="Calibri" panose="020F0502020204030204" pitchFamily="34" charset="0"/>
                <a:ea typeface="Calibri" panose="020F0502020204030204" pitchFamily="34" charset="0"/>
              </a:rPr>
              <a:t>điểm</a:t>
            </a:r>
            <a:r>
              <a:rPr lang="en-US" sz="4400" b="1"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của</a:t>
            </a:r>
            <a:r>
              <a:rPr lang="en-US" sz="4400" dirty="0">
                <a:solidFill>
                  <a:schemeClr val="tx1"/>
                </a:solidFill>
                <a:latin typeface="Calibri" panose="020F0502020204030204" pitchFamily="34" charset="0"/>
                <a:ea typeface="Calibri" panose="020F0502020204030204" pitchFamily="34" charset="0"/>
              </a:rPr>
              <a:t> HTQC </a:t>
            </a:r>
            <a:r>
              <a:rPr lang="en-US" sz="4400" dirty="0" err="1">
                <a:solidFill>
                  <a:schemeClr val="tx1"/>
                </a:solidFill>
                <a:latin typeface="Calibri" panose="020F0502020204030204" pitchFamily="34" charset="0"/>
                <a:ea typeface="Calibri" panose="020F0502020204030204" pitchFamily="34" charset="0"/>
              </a:rPr>
              <a:t>xuất</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hiện</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liên</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tục</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trong</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một</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bài</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học</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và</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mức</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độ</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của</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mỗi</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đặc</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điểm</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có</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thể</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khác</a:t>
            </a:r>
            <a:r>
              <a:rPr lang="en-US" sz="4400" dirty="0">
                <a:solidFill>
                  <a:schemeClr val="tx1"/>
                </a:solidFill>
                <a:latin typeface="Calibri" panose="020F0502020204030204" pitchFamily="34" charset="0"/>
                <a:ea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rPr>
              <a:t>nhau</a:t>
            </a:r>
            <a:r>
              <a:rPr lang="en-US" sz="4400" dirty="0">
                <a:solidFill>
                  <a:schemeClr val="tx1"/>
                </a:solidFill>
                <a:latin typeface="Calibri" panose="020F0502020204030204" pitchFamily="34" charset="0"/>
                <a:ea typeface="Calibri" panose="020F0502020204030204" pitchFamily="34" charset="0"/>
              </a:rPr>
              <a:t>.</a:t>
            </a:r>
            <a:endParaRPr lang="vi-VN" sz="4400" dirty="0">
              <a:solidFill>
                <a:schemeClr val="tx1"/>
              </a:solidFill>
            </a:endParaRPr>
          </a:p>
          <a:p>
            <a:pPr marL="0" indent="0" algn="just">
              <a:lnSpc>
                <a:spcPct val="120000"/>
              </a:lnSpc>
              <a:buNone/>
            </a:pPr>
            <a:r>
              <a:rPr lang="en-US" sz="4400" dirty="0">
                <a:solidFill>
                  <a:schemeClr val="tx1"/>
                </a:solidFill>
              </a:rPr>
              <a:t>      </a:t>
            </a:r>
            <a:r>
              <a:rPr lang="vi-VN" sz="4400" dirty="0">
                <a:latin typeface="Calibri" panose="020F0502020204030204" pitchFamily="34" charset="0"/>
                <a:ea typeface="Calibri" panose="020F0502020204030204" pitchFamily="34" charset="0"/>
              </a:rPr>
              <a:t>Nhưng theo thời gian, </a:t>
            </a:r>
            <a:r>
              <a:rPr lang="en-US" sz="4400" dirty="0" err="1">
                <a:latin typeface="Calibri" panose="020F0502020204030204" pitchFamily="34" charset="0"/>
                <a:ea typeface="Calibri" panose="020F0502020204030204" pitchFamily="34" charset="0"/>
              </a:rPr>
              <a:t>trẻ</a:t>
            </a:r>
            <a:r>
              <a:rPr lang="en-US" sz="4400" dirty="0">
                <a:latin typeface="Calibri" panose="020F0502020204030204" pitchFamily="34" charset="0"/>
                <a:ea typeface="Calibri" panose="020F0502020204030204" pitchFamily="34" charset="0"/>
              </a:rPr>
              <a:t> </a:t>
            </a:r>
            <a:r>
              <a:rPr lang="en-US" sz="4400" dirty="0" err="1">
                <a:latin typeface="Calibri" panose="020F0502020204030204" pitchFamily="34" charset="0"/>
                <a:ea typeface="Calibri" panose="020F0502020204030204" pitchFamily="34" charset="0"/>
              </a:rPr>
              <a:t>nên</a:t>
            </a:r>
            <a:r>
              <a:rPr lang="en-US" sz="4400" dirty="0">
                <a:latin typeface="Calibri" panose="020F0502020204030204" pitchFamily="34" charset="0"/>
                <a:ea typeface="Calibri" panose="020F0502020204030204" pitchFamily="34" charset="0"/>
              </a:rPr>
              <a:t> </a:t>
            </a:r>
            <a:r>
              <a:rPr lang="en-US" sz="4400" dirty="0" err="1">
                <a:latin typeface="Calibri" panose="020F0502020204030204" pitchFamily="34" charset="0"/>
                <a:ea typeface="Calibri" panose="020F0502020204030204" pitchFamily="34" charset="0"/>
              </a:rPr>
              <a:t>được</a:t>
            </a:r>
            <a:r>
              <a:rPr lang="en-US" sz="4400" dirty="0">
                <a:latin typeface="Calibri" panose="020F0502020204030204" pitchFamily="34" charset="0"/>
                <a:ea typeface="Calibri" panose="020F0502020204030204" pitchFamily="34" charset="0"/>
              </a:rPr>
              <a:t> </a:t>
            </a:r>
            <a:r>
              <a:rPr lang="en-US" sz="4400" b="1" dirty="0" err="1">
                <a:latin typeface="Calibri" panose="020F0502020204030204" pitchFamily="34" charset="0"/>
                <a:ea typeface="Calibri" panose="020F0502020204030204" pitchFamily="34" charset="0"/>
              </a:rPr>
              <a:t>trải</a:t>
            </a:r>
            <a:r>
              <a:rPr lang="en-US" sz="4400" b="1" dirty="0">
                <a:latin typeface="Calibri" panose="020F0502020204030204" pitchFamily="34" charset="0"/>
                <a:ea typeface="Calibri" panose="020F0502020204030204" pitchFamily="34" charset="0"/>
              </a:rPr>
              <a:t> </a:t>
            </a:r>
            <a:r>
              <a:rPr lang="en-US" sz="4400" b="1" dirty="0" err="1">
                <a:latin typeface="Calibri" panose="020F0502020204030204" pitchFamily="34" charset="0"/>
                <a:ea typeface="Calibri" panose="020F0502020204030204" pitchFamily="34" charset="0"/>
              </a:rPr>
              <a:t>nghiệm</a:t>
            </a:r>
            <a:r>
              <a:rPr lang="en-US" sz="4400" b="1" dirty="0">
                <a:latin typeface="Calibri" panose="020F0502020204030204" pitchFamily="34" charset="0"/>
                <a:ea typeface="Calibri" panose="020F0502020204030204" pitchFamily="34" charset="0"/>
              </a:rPr>
              <a:t> </a:t>
            </a:r>
            <a:r>
              <a:rPr lang="vi-VN" sz="4400" b="1" dirty="0">
                <a:latin typeface="Calibri" panose="020F0502020204030204" pitchFamily="34" charset="0"/>
                <a:ea typeface="Calibri" panose="020F0502020204030204" pitchFamily="34" charset="0"/>
              </a:rPr>
              <a:t>những khoảnh khắc vui vẻ và ngạc nhiên</a:t>
            </a:r>
            <a:r>
              <a:rPr lang="vi-VN" sz="4400" dirty="0">
                <a:latin typeface="Calibri" panose="020F0502020204030204" pitchFamily="34" charset="0"/>
                <a:ea typeface="Calibri" panose="020F0502020204030204" pitchFamily="34" charset="0"/>
              </a:rPr>
              <a:t>,</a:t>
            </a:r>
            <a:r>
              <a:rPr lang="en-US" sz="4400" dirty="0">
                <a:latin typeface="Calibri" panose="020F0502020204030204" pitchFamily="34" charset="0"/>
                <a:ea typeface="Calibri" panose="020F0502020204030204" pitchFamily="34" charset="0"/>
              </a:rPr>
              <a:t> </a:t>
            </a:r>
            <a:r>
              <a:rPr lang="vi-VN" sz="4400" b="1" dirty="0" err="1">
                <a:latin typeface="Calibri" panose="020F0502020204030204" pitchFamily="34" charset="0"/>
                <a:ea typeface="Calibri" panose="020F0502020204030204" pitchFamily="34" charset="0"/>
              </a:rPr>
              <a:t>kết</a:t>
            </a:r>
            <a:r>
              <a:rPr lang="vi-VN" sz="4400" b="1" dirty="0">
                <a:latin typeface="Calibri" panose="020F0502020204030204" pitchFamily="34" charset="0"/>
                <a:ea typeface="Calibri" panose="020F0502020204030204" pitchFamily="34" charset="0"/>
              </a:rPr>
              <a:t> nối có ý nghĩa, năng động và tiếp thu, lặp lại và tham gia với những người khác.</a:t>
            </a:r>
            <a:endParaRPr lang="en-US" sz="4400" b="1" dirty="0">
              <a:latin typeface="Calibri" panose="020F0502020204030204" pitchFamily="34" charset="0"/>
              <a:ea typeface="Calibri" panose="020F0502020204030204" pitchFamily="34" charset="0"/>
            </a:endParaRPr>
          </a:p>
        </p:txBody>
      </p:sp>
      <p:sp>
        <p:nvSpPr>
          <p:cNvPr id="7" name="Rectangle 5">
            <a:extLst>
              <a:ext uri="{FF2B5EF4-FFF2-40B4-BE49-F238E27FC236}">
                <a16:creationId xmlns:a16="http://schemas.microsoft.com/office/drawing/2014/main" id="{35496DDC-BF04-4BCD-9CF1-F87C1308CDF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7971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C097C1-96E1-4807-8636-92B373096E6F}"/>
              </a:ext>
            </a:extLst>
          </p:cNvPr>
          <p:cNvSpPr txBox="1">
            <a:spLocks/>
          </p:cNvSpPr>
          <p:nvPr/>
        </p:nvSpPr>
        <p:spPr>
          <a:xfrm>
            <a:off x="844550" y="2723498"/>
            <a:ext cx="10515600" cy="181885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200" b="1" kern="1200">
                <a:solidFill>
                  <a:schemeClr val="bg1"/>
                </a:solidFill>
                <a:effectLst/>
                <a:latin typeface="Myriad Pro" panose="020B0503030403020204" pitchFamily="34" charset="0"/>
                <a:ea typeface="+mj-ea"/>
                <a:cs typeface="Arial" panose="020B0604020202020204" pitchFamily="34" charset="0"/>
              </a:defRPr>
            </a:lvl1p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endParaRPr lang="nl-B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13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400" dirty="0">
                <a:latin typeface="Times New Roman" panose="02020603050405020304" pitchFamily="18" charset="0"/>
                <a:cs typeface="Times New Roman" panose="02020603050405020304" pitchFamily="18" charset="0"/>
              </a:rPr>
              <a:t>Các loại </a:t>
            </a:r>
            <a:r>
              <a:rPr lang="en-GB" sz="4400" dirty="0" err="1">
                <a:latin typeface="Times New Roman" panose="02020603050405020304" pitchFamily="18" charset="0"/>
                <a:cs typeface="Times New Roman" panose="02020603050405020304" pitchFamily="18" charset="0"/>
              </a:rPr>
              <a:t>hình</a:t>
            </a:r>
            <a:r>
              <a:rPr lang="en-GB" sz="4400" dirty="0">
                <a:latin typeface="Times New Roman" panose="02020603050405020304" pitchFamily="18" charset="0"/>
                <a:cs typeface="Times New Roman" panose="02020603050405020304" pitchFamily="18" charset="0"/>
              </a:rPr>
              <a:t> HTQC</a:t>
            </a:r>
            <a:endParaRPr sz="44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4036039" y="1273940"/>
            <a:ext cx="2162322" cy="2286000"/>
            <a:chOff x="4036039" y="1273940"/>
            <a:chExt cx="2162322" cy="2286000"/>
          </a:xfrm>
        </p:grpSpPr>
        <p:pic>
          <p:nvPicPr>
            <p:cNvPr id="16" name="Hình ảnh 27">
              <a:extLst>
                <a:ext uri="{FF2B5EF4-FFF2-40B4-BE49-F238E27FC236}">
                  <a16:creationId xmlns:a16="http://schemas.microsoft.com/office/drawing/2014/main" id="{42E4ECAC-A56A-4461-B51D-A0B1CC19890A}"/>
                </a:ext>
              </a:extLst>
            </p:cNvPr>
            <p:cNvPicPr>
              <a:picLocks noChangeAspect="1"/>
            </p:cNvPicPr>
            <p:nvPr/>
          </p:nvPicPr>
          <p:blipFill rotWithShape="1">
            <a:blip r:embed="rId2"/>
            <a:srcRect l="15738" t="12642" r="14912" b="8651"/>
            <a:stretch/>
          </p:blipFill>
          <p:spPr>
            <a:xfrm>
              <a:off x="4036039" y="1273940"/>
              <a:ext cx="2162322" cy="2286000"/>
            </a:xfrm>
            <a:prstGeom prst="rect">
              <a:avLst/>
            </a:prstGeom>
          </p:spPr>
        </p:pic>
        <p:sp>
          <p:nvSpPr>
            <p:cNvPr id="30" name="Hình chữ nhật: Góc Tròn 28">
              <a:extLst>
                <a:ext uri="{FF2B5EF4-FFF2-40B4-BE49-F238E27FC236}">
                  <a16:creationId xmlns:a16="http://schemas.microsoft.com/office/drawing/2014/main" id="{5BF54014-07C2-4222-8AEB-9457371F83D6}"/>
                </a:ext>
              </a:extLst>
            </p:cNvPr>
            <p:cNvSpPr/>
            <p:nvPr/>
          </p:nvSpPr>
          <p:spPr>
            <a:xfrm>
              <a:off x="4036039" y="2148899"/>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6438776" y="1273940"/>
            <a:ext cx="2162322" cy="2286000"/>
            <a:chOff x="7560316" y="1145438"/>
            <a:chExt cx="2162322" cy="2286000"/>
          </a:xfrm>
        </p:grpSpPr>
        <p:pic>
          <p:nvPicPr>
            <p:cNvPr id="17" name="Hình ảnh 27">
              <a:extLst>
                <a:ext uri="{FF2B5EF4-FFF2-40B4-BE49-F238E27FC236}">
                  <a16:creationId xmlns:a16="http://schemas.microsoft.com/office/drawing/2014/main" id="{2FFDBC12-F4C0-4684-B8B0-501D01AC293C}"/>
                </a:ext>
              </a:extLst>
            </p:cNvPr>
            <p:cNvPicPr>
              <a:picLocks noChangeAspect="1"/>
            </p:cNvPicPr>
            <p:nvPr/>
          </p:nvPicPr>
          <p:blipFill rotWithShape="1">
            <a:blip r:embed="rId2"/>
            <a:srcRect l="15738" t="12642" r="14912" b="8651"/>
            <a:stretch/>
          </p:blipFill>
          <p:spPr>
            <a:xfrm>
              <a:off x="7560316" y="1145438"/>
              <a:ext cx="2162322" cy="2286000"/>
            </a:xfrm>
            <a:prstGeom prst="rect">
              <a:avLst/>
            </a:prstGeom>
          </p:spPr>
        </p:pic>
        <p:sp>
          <p:nvSpPr>
            <p:cNvPr id="29" name="Hình chữ nhật: Góc Tròn 28">
              <a:extLst>
                <a:ext uri="{FF2B5EF4-FFF2-40B4-BE49-F238E27FC236}">
                  <a16:creationId xmlns:a16="http://schemas.microsoft.com/office/drawing/2014/main" id="{BA54E42D-BD0E-4B0C-BF96-EBF2E3977A6B}"/>
                </a:ext>
              </a:extLst>
            </p:cNvPr>
            <p:cNvSpPr/>
            <p:nvPr/>
          </p:nvSpPr>
          <p:spPr>
            <a:xfrm>
              <a:off x="7663710" y="1897345"/>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1555314" y="1204245"/>
            <a:ext cx="2162322" cy="2286000"/>
            <a:chOff x="2922387" y="1190406"/>
            <a:chExt cx="2162322" cy="2286000"/>
          </a:xfrm>
        </p:grpSpPr>
        <p:pic>
          <p:nvPicPr>
            <p:cNvPr id="28"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2922387" y="1190406"/>
              <a:ext cx="2162322" cy="2286000"/>
            </a:xfrm>
            <a:prstGeom prst="rect">
              <a:avLst/>
            </a:prstGeom>
          </p:spPr>
        </p:pic>
        <p:sp>
          <p:nvSpPr>
            <p:cNvPr id="31" name="Hình chữ nhật: Góc Tròn 28">
              <a:extLst>
                <a:ext uri="{FF2B5EF4-FFF2-40B4-BE49-F238E27FC236}">
                  <a16:creationId xmlns:a16="http://schemas.microsoft.com/office/drawing/2014/main" id="{4A1A7173-316D-4148-9FB7-1CEEE2383DB6}"/>
                </a:ext>
              </a:extLst>
            </p:cNvPr>
            <p:cNvSpPr/>
            <p:nvPr/>
          </p:nvSpPr>
          <p:spPr>
            <a:xfrm>
              <a:off x="3014803" y="2018923"/>
              <a:ext cx="1978429" cy="10145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8766563" y="1273940"/>
            <a:ext cx="2366182" cy="2286000"/>
            <a:chOff x="9825818" y="1143000"/>
            <a:chExt cx="2366182" cy="2286000"/>
          </a:xfrm>
        </p:grpSpPr>
        <p:pic>
          <p:nvPicPr>
            <p:cNvPr id="18" name="Hình ảnh 27">
              <a:extLst>
                <a:ext uri="{FF2B5EF4-FFF2-40B4-BE49-F238E27FC236}">
                  <a16:creationId xmlns:a16="http://schemas.microsoft.com/office/drawing/2014/main" id="{0CD1EA8B-121D-405D-896D-2CFA805AB59F}"/>
                </a:ext>
              </a:extLst>
            </p:cNvPr>
            <p:cNvPicPr>
              <a:picLocks noChangeAspect="1"/>
            </p:cNvPicPr>
            <p:nvPr/>
          </p:nvPicPr>
          <p:blipFill rotWithShape="1">
            <a:blip r:embed="rId2"/>
            <a:srcRect l="15738" t="12642" r="14912" b="8651"/>
            <a:stretch/>
          </p:blipFill>
          <p:spPr>
            <a:xfrm>
              <a:off x="9900768" y="1143000"/>
              <a:ext cx="2162322" cy="2286000"/>
            </a:xfrm>
            <a:prstGeom prst="rect">
              <a:avLst/>
            </a:prstGeom>
          </p:spPr>
        </p:pic>
        <p:sp>
          <p:nvSpPr>
            <p:cNvPr id="32" name="Hình chữ nhật: Góc Tròn 28">
              <a:extLst>
                <a:ext uri="{FF2B5EF4-FFF2-40B4-BE49-F238E27FC236}">
                  <a16:creationId xmlns:a16="http://schemas.microsoft.com/office/drawing/2014/main" id="{B23978FC-F630-470C-9E1A-E3E57C0B19DD}"/>
                </a:ext>
              </a:extLst>
            </p:cNvPr>
            <p:cNvSpPr/>
            <p:nvPr/>
          </p:nvSpPr>
          <p:spPr>
            <a:xfrm>
              <a:off x="9825818" y="1997378"/>
              <a:ext cx="2366182" cy="10803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qua</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chi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cụ</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endParaRPr kumimoji="0" lang="x-none"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Rectangle 18"/>
          <p:cNvSpPr/>
          <p:nvPr/>
        </p:nvSpPr>
        <p:spPr>
          <a:xfrm>
            <a:off x="851026" y="4390931"/>
            <a:ext cx="10716040" cy="1074744"/>
          </a:xfrm>
          <a:prstGeom prst="rect">
            <a:avLst/>
          </a:prstGeom>
          <a:solidFill>
            <a:schemeClr val="accent2"/>
          </a:solid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239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400" dirty="0">
                <a:latin typeface="Times New Roman" panose="02020603050405020304" pitchFamily="18" charset="0"/>
                <a:cs typeface="Times New Roman" panose="02020603050405020304" pitchFamily="18" charset="0"/>
              </a:rPr>
              <a:t>Các loại </a:t>
            </a:r>
            <a:r>
              <a:rPr lang="en-GB" sz="4400" dirty="0" err="1">
                <a:latin typeface="Times New Roman" panose="02020603050405020304" pitchFamily="18" charset="0"/>
                <a:cs typeface="Times New Roman" panose="02020603050405020304" pitchFamily="18" charset="0"/>
              </a:rPr>
              <a:t>hình</a:t>
            </a:r>
            <a:r>
              <a:rPr lang="en-GB" sz="4400" dirty="0">
                <a:latin typeface="Times New Roman" panose="02020603050405020304" pitchFamily="18" charset="0"/>
                <a:cs typeface="Times New Roman" panose="02020603050405020304" pitchFamily="18" charset="0"/>
              </a:rPr>
              <a:t> HTQC</a:t>
            </a:r>
            <a:endParaRPr sz="4400" dirty="0">
              <a:latin typeface="Times New Roman" panose="02020603050405020304" pitchFamily="18" charset="0"/>
              <a:cs typeface="Times New Roman" panose="02020603050405020304" pitchFamily="18" charset="0"/>
            </a:endParaRPr>
          </a:p>
        </p:txBody>
      </p:sp>
      <p:graphicFrame>
        <p:nvGraphicFramePr>
          <p:cNvPr id="6" name="Diagram 5"/>
          <p:cNvGraphicFramePr/>
          <p:nvPr/>
        </p:nvGraphicFramePr>
        <p:xfrm>
          <a:off x="2743200" y="1095469"/>
          <a:ext cx="8159183" cy="5441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369888" y="1122631"/>
            <a:ext cx="6717671" cy="523220"/>
          </a:xfrm>
          <a:prstGeom prst="rect">
            <a:avLst/>
          </a:prstGeom>
        </p:spPr>
        <p:txBody>
          <a:bodyPr wrap="square">
            <a:spAutoFit/>
          </a:bodyPr>
          <a:lstStyle/>
          <a:p>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Các</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dấu</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hiệu</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về</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tự</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chủ</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của</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học</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sinh</a:t>
            </a:r>
            <a:r>
              <a:rPr lang="en-GB" sz="2800" b="1" dirty="0">
                <a:solidFill>
                  <a:srgbClr val="002060"/>
                </a:solidFill>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37247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400" dirty="0">
                <a:latin typeface="Times New Roman" panose="02020603050405020304" pitchFamily="18" charset="0"/>
                <a:cs typeface="Times New Roman" panose="02020603050405020304" pitchFamily="18" charset="0"/>
              </a:rPr>
              <a:t>Các loại </a:t>
            </a:r>
            <a:r>
              <a:rPr lang="en-GB" sz="4400" dirty="0" err="1">
                <a:latin typeface="Times New Roman" panose="02020603050405020304" pitchFamily="18" charset="0"/>
                <a:cs typeface="Times New Roman" panose="02020603050405020304" pitchFamily="18" charset="0"/>
              </a:rPr>
              <a:t>hình</a:t>
            </a:r>
            <a:r>
              <a:rPr lang="en-GB" sz="4400" dirty="0">
                <a:latin typeface="Times New Roman" panose="02020603050405020304" pitchFamily="18" charset="0"/>
                <a:cs typeface="Times New Roman" panose="02020603050405020304" pitchFamily="18" charset="0"/>
              </a:rPr>
              <a:t> HTQC</a:t>
            </a:r>
            <a:endParaRPr sz="44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4036039" y="1273940"/>
            <a:ext cx="2162322" cy="2286000"/>
            <a:chOff x="4036039" y="1273940"/>
            <a:chExt cx="2162322" cy="2286000"/>
          </a:xfrm>
        </p:grpSpPr>
        <p:pic>
          <p:nvPicPr>
            <p:cNvPr id="16" name="Hình ảnh 27">
              <a:extLst>
                <a:ext uri="{FF2B5EF4-FFF2-40B4-BE49-F238E27FC236}">
                  <a16:creationId xmlns:a16="http://schemas.microsoft.com/office/drawing/2014/main" id="{42E4ECAC-A56A-4461-B51D-A0B1CC19890A}"/>
                </a:ext>
              </a:extLst>
            </p:cNvPr>
            <p:cNvPicPr>
              <a:picLocks noChangeAspect="1"/>
            </p:cNvPicPr>
            <p:nvPr/>
          </p:nvPicPr>
          <p:blipFill rotWithShape="1">
            <a:blip r:embed="rId2"/>
            <a:srcRect l="15738" t="12642" r="14912" b="8651"/>
            <a:stretch/>
          </p:blipFill>
          <p:spPr>
            <a:xfrm>
              <a:off x="4036039" y="1273940"/>
              <a:ext cx="2162322" cy="2286000"/>
            </a:xfrm>
            <a:prstGeom prst="rect">
              <a:avLst/>
            </a:prstGeom>
          </p:spPr>
        </p:pic>
        <p:sp>
          <p:nvSpPr>
            <p:cNvPr id="30" name="Hình chữ nhật: Góc Tròn 28">
              <a:extLst>
                <a:ext uri="{FF2B5EF4-FFF2-40B4-BE49-F238E27FC236}">
                  <a16:creationId xmlns:a16="http://schemas.microsoft.com/office/drawing/2014/main" id="{5BF54014-07C2-4222-8AEB-9457371F83D6}"/>
                </a:ext>
              </a:extLst>
            </p:cNvPr>
            <p:cNvSpPr/>
            <p:nvPr/>
          </p:nvSpPr>
          <p:spPr>
            <a:xfrm>
              <a:off x="4036039" y="2148899"/>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6438776" y="1273940"/>
            <a:ext cx="2162322" cy="2286000"/>
            <a:chOff x="7560316" y="1145438"/>
            <a:chExt cx="2162322" cy="2286000"/>
          </a:xfrm>
        </p:grpSpPr>
        <p:pic>
          <p:nvPicPr>
            <p:cNvPr id="17" name="Hình ảnh 27">
              <a:extLst>
                <a:ext uri="{FF2B5EF4-FFF2-40B4-BE49-F238E27FC236}">
                  <a16:creationId xmlns:a16="http://schemas.microsoft.com/office/drawing/2014/main" id="{2FFDBC12-F4C0-4684-B8B0-501D01AC293C}"/>
                </a:ext>
              </a:extLst>
            </p:cNvPr>
            <p:cNvPicPr>
              <a:picLocks noChangeAspect="1"/>
            </p:cNvPicPr>
            <p:nvPr/>
          </p:nvPicPr>
          <p:blipFill rotWithShape="1">
            <a:blip r:embed="rId2"/>
            <a:srcRect l="15738" t="12642" r="14912" b="8651"/>
            <a:stretch/>
          </p:blipFill>
          <p:spPr>
            <a:xfrm>
              <a:off x="7560316" y="1145438"/>
              <a:ext cx="2162322" cy="2286000"/>
            </a:xfrm>
            <a:prstGeom prst="rect">
              <a:avLst/>
            </a:prstGeom>
          </p:spPr>
        </p:pic>
        <p:sp>
          <p:nvSpPr>
            <p:cNvPr id="29" name="Hình chữ nhật: Góc Tròn 28">
              <a:extLst>
                <a:ext uri="{FF2B5EF4-FFF2-40B4-BE49-F238E27FC236}">
                  <a16:creationId xmlns:a16="http://schemas.microsoft.com/office/drawing/2014/main" id="{BA54E42D-BD0E-4B0C-BF96-EBF2E3977A6B}"/>
                </a:ext>
              </a:extLst>
            </p:cNvPr>
            <p:cNvSpPr/>
            <p:nvPr/>
          </p:nvSpPr>
          <p:spPr>
            <a:xfrm>
              <a:off x="7663710" y="1897345"/>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1555314" y="1204245"/>
            <a:ext cx="2162322" cy="2286000"/>
            <a:chOff x="2922387" y="1190406"/>
            <a:chExt cx="2162322" cy="2286000"/>
          </a:xfrm>
        </p:grpSpPr>
        <p:pic>
          <p:nvPicPr>
            <p:cNvPr id="28"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2922387" y="1190406"/>
              <a:ext cx="2162322" cy="2286000"/>
            </a:xfrm>
            <a:prstGeom prst="rect">
              <a:avLst/>
            </a:prstGeom>
          </p:spPr>
        </p:pic>
        <p:sp>
          <p:nvSpPr>
            <p:cNvPr id="31" name="Hình chữ nhật: Góc Tròn 28">
              <a:extLst>
                <a:ext uri="{FF2B5EF4-FFF2-40B4-BE49-F238E27FC236}">
                  <a16:creationId xmlns:a16="http://schemas.microsoft.com/office/drawing/2014/main" id="{4A1A7173-316D-4148-9FB7-1CEEE2383DB6}"/>
                </a:ext>
              </a:extLst>
            </p:cNvPr>
            <p:cNvSpPr/>
            <p:nvPr/>
          </p:nvSpPr>
          <p:spPr>
            <a:xfrm>
              <a:off x="3014803" y="2018923"/>
              <a:ext cx="1978429" cy="10145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8766563" y="1273940"/>
            <a:ext cx="2366182" cy="2286000"/>
            <a:chOff x="9825818" y="1143000"/>
            <a:chExt cx="2366182" cy="2286000"/>
          </a:xfrm>
        </p:grpSpPr>
        <p:pic>
          <p:nvPicPr>
            <p:cNvPr id="18" name="Hình ảnh 27">
              <a:extLst>
                <a:ext uri="{FF2B5EF4-FFF2-40B4-BE49-F238E27FC236}">
                  <a16:creationId xmlns:a16="http://schemas.microsoft.com/office/drawing/2014/main" id="{0CD1EA8B-121D-405D-896D-2CFA805AB59F}"/>
                </a:ext>
              </a:extLst>
            </p:cNvPr>
            <p:cNvPicPr>
              <a:picLocks noChangeAspect="1"/>
            </p:cNvPicPr>
            <p:nvPr/>
          </p:nvPicPr>
          <p:blipFill rotWithShape="1">
            <a:blip r:embed="rId2"/>
            <a:srcRect l="15738" t="12642" r="14912" b="8651"/>
            <a:stretch/>
          </p:blipFill>
          <p:spPr>
            <a:xfrm>
              <a:off x="9900768" y="1143000"/>
              <a:ext cx="2162322" cy="2286000"/>
            </a:xfrm>
            <a:prstGeom prst="rect">
              <a:avLst/>
            </a:prstGeom>
          </p:spPr>
        </p:pic>
        <p:sp>
          <p:nvSpPr>
            <p:cNvPr id="32" name="Hình chữ nhật: Góc Tròn 28">
              <a:extLst>
                <a:ext uri="{FF2B5EF4-FFF2-40B4-BE49-F238E27FC236}">
                  <a16:creationId xmlns:a16="http://schemas.microsoft.com/office/drawing/2014/main" id="{B23978FC-F630-470C-9E1A-E3E57C0B19DD}"/>
                </a:ext>
              </a:extLst>
            </p:cNvPr>
            <p:cNvSpPr/>
            <p:nvPr/>
          </p:nvSpPr>
          <p:spPr>
            <a:xfrm>
              <a:off x="9825818" y="1997378"/>
              <a:ext cx="2366182" cy="10803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qua</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chi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cụ</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endParaRPr kumimoji="0" lang="x-none"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Rectangle 18"/>
          <p:cNvSpPr/>
          <p:nvPr/>
        </p:nvSpPr>
        <p:spPr>
          <a:xfrm>
            <a:off x="851026" y="4390931"/>
            <a:ext cx="10716040" cy="1074744"/>
          </a:xfrm>
          <a:prstGeom prst="rect">
            <a:avLst/>
          </a:prstGeom>
          <a:solidFill>
            <a:schemeClr val="accent2"/>
          </a:solid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5984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400" dirty="0">
                <a:latin typeface="Times New Roman" panose="02020603050405020304" pitchFamily="18" charset="0"/>
                <a:cs typeface="Times New Roman" panose="02020603050405020304" pitchFamily="18" charset="0"/>
              </a:rPr>
              <a:t>Các loại </a:t>
            </a:r>
            <a:r>
              <a:rPr lang="en-GB" sz="4400" dirty="0" err="1">
                <a:latin typeface="Times New Roman" panose="02020603050405020304" pitchFamily="18" charset="0"/>
                <a:cs typeface="Times New Roman" panose="02020603050405020304" pitchFamily="18" charset="0"/>
              </a:rPr>
              <a:t>hình</a:t>
            </a:r>
            <a:r>
              <a:rPr lang="en-GB" sz="4400" dirty="0">
                <a:latin typeface="Times New Roman" panose="02020603050405020304" pitchFamily="18" charset="0"/>
                <a:cs typeface="Times New Roman" panose="02020603050405020304" pitchFamily="18" charset="0"/>
              </a:rPr>
              <a:t> HTQC</a:t>
            </a:r>
            <a:endParaRPr sz="44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4036039" y="1273940"/>
            <a:ext cx="2162322" cy="2286000"/>
            <a:chOff x="4036039" y="1273940"/>
            <a:chExt cx="2162322" cy="2286000"/>
          </a:xfrm>
        </p:grpSpPr>
        <p:pic>
          <p:nvPicPr>
            <p:cNvPr id="16" name="Hình ảnh 27">
              <a:extLst>
                <a:ext uri="{FF2B5EF4-FFF2-40B4-BE49-F238E27FC236}">
                  <a16:creationId xmlns:a16="http://schemas.microsoft.com/office/drawing/2014/main" id="{42E4ECAC-A56A-4461-B51D-A0B1CC19890A}"/>
                </a:ext>
              </a:extLst>
            </p:cNvPr>
            <p:cNvPicPr>
              <a:picLocks noChangeAspect="1"/>
            </p:cNvPicPr>
            <p:nvPr/>
          </p:nvPicPr>
          <p:blipFill rotWithShape="1">
            <a:blip r:embed="rId2"/>
            <a:srcRect l="15738" t="12642" r="14912" b="8651"/>
            <a:stretch/>
          </p:blipFill>
          <p:spPr>
            <a:xfrm>
              <a:off x="4036039" y="1273940"/>
              <a:ext cx="2162322" cy="2286000"/>
            </a:xfrm>
            <a:prstGeom prst="rect">
              <a:avLst/>
            </a:prstGeom>
          </p:spPr>
        </p:pic>
        <p:sp>
          <p:nvSpPr>
            <p:cNvPr id="30" name="Hình chữ nhật: Góc Tròn 28">
              <a:extLst>
                <a:ext uri="{FF2B5EF4-FFF2-40B4-BE49-F238E27FC236}">
                  <a16:creationId xmlns:a16="http://schemas.microsoft.com/office/drawing/2014/main" id="{5BF54014-07C2-4222-8AEB-9457371F83D6}"/>
                </a:ext>
              </a:extLst>
            </p:cNvPr>
            <p:cNvSpPr/>
            <p:nvPr/>
          </p:nvSpPr>
          <p:spPr>
            <a:xfrm>
              <a:off x="4036039" y="2148899"/>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6438776" y="1273940"/>
            <a:ext cx="2162322" cy="2286000"/>
            <a:chOff x="7560316" y="1145438"/>
            <a:chExt cx="2162322" cy="2286000"/>
          </a:xfrm>
        </p:grpSpPr>
        <p:pic>
          <p:nvPicPr>
            <p:cNvPr id="17" name="Hình ảnh 27">
              <a:extLst>
                <a:ext uri="{FF2B5EF4-FFF2-40B4-BE49-F238E27FC236}">
                  <a16:creationId xmlns:a16="http://schemas.microsoft.com/office/drawing/2014/main" id="{2FFDBC12-F4C0-4684-B8B0-501D01AC293C}"/>
                </a:ext>
              </a:extLst>
            </p:cNvPr>
            <p:cNvPicPr>
              <a:picLocks noChangeAspect="1"/>
            </p:cNvPicPr>
            <p:nvPr/>
          </p:nvPicPr>
          <p:blipFill rotWithShape="1">
            <a:blip r:embed="rId2"/>
            <a:srcRect l="15738" t="12642" r="14912" b="8651"/>
            <a:stretch/>
          </p:blipFill>
          <p:spPr>
            <a:xfrm>
              <a:off x="7560316" y="1145438"/>
              <a:ext cx="2162322" cy="2286000"/>
            </a:xfrm>
            <a:prstGeom prst="rect">
              <a:avLst/>
            </a:prstGeom>
          </p:spPr>
        </p:pic>
        <p:sp>
          <p:nvSpPr>
            <p:cNvPr id="29" name="Hình chữ nhật: Góc Tròn 28">
              <a:extLst>
                <a:ext uri="{FF2B5EF4-FFF2-40B4-BE49-F238E27FC236}">
                  <a16:creationId xmlns:a16="http://schemas.microsoft.com/office/drawing/2014/main" id="{BA54E42D-BD0E-4B0C-BF96-EBF2E3977A6B}"/>
                </a:ext>
              </a:extLst>
            </p:cNvPr>
            <p:cNvSpPr/>
            <p:nvPr/>
          </p:nvSpPr>
          <p:spPr>
            <a:xfrm>
              <a:off x="7663710" y="1897345"/>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1555314" y="1204245"/>
            <a:ext cx="2162322" cy="2286000"/>
            <a:chOff x="2922387" y="1190406"/>
            <a:chExt cx="2162322" cy="2286000"/>
          </a:xfrm>
        </p:grpSpPr>
        <p:pic>
          <p:nvPicPr>
            <p:cNvPr id="28"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2922387" y="1190406"/>
              <a:ext cx="2162322" cy="2286000"/>
            </a:xfrm>
            <a:prstGeom prst="rect">
              <a:avLst/>
            </a:prstGeom>
          </p:spPr>
        </p:pic>
        <p:sp>
          <p:nvSpPr>
            <p:cNvPr id="31" name="Hình chữ nhật: Góc Tròn 28">
              <a:extLst>
                <a:ext uri="{FF2B5EF4-FFF2-40B4-BE49-F238E27FC236}">
                  <a16:creationId xmlns:a16="http://schemas.microsoft.com/office/drawing/2014/main" id="{4A1A7173-316D-4148-9FB7-1CEEE2383DB6}"/>
                </a:ext>
              </a:extLst>
            </p:cNvPr>
            <p:cNvSpPr/>
            <p:nvPr/>
          </p:nvSpPr>
          <p:spPr>
            <a:xfrm>
              <a:off x="3014803" y="2018923"/>
              <a:ext cx="1978429" cy="10145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8766563" y="1273940"/>
            <a:ext cx="2366182" cy="2286000"/>
            <a:chOff x="9825818" y="1143000"/>
            <a:chExt cx="2366182" cy="2286000"/>
          </a:xfrm>
        </p:grpSpPr>
        <p:pic>
          <p:nvPicPr>
            <p:cNvPr id="18" name="Hình ảnh 27">
              <a:extLst>
                <a:ext uri="{FF2B5EF4-FFF2-40B4-BE49-F238E27FC236}">
                  <a16:creationId xmlns:a16="http://schemas.microsoft.com/office/drawing/2014/main" id="{0CD1EA8B-121D-405D-896D-2CFA805AB59F}"/>
                </a:ext>
              </a:extLst>
            </p:cNvPr>
            <p:cNvPicPr>
              <a:picLocks noChangeAspect="1"/>
            </p:cNvPicPr>
            <p:nvPr/>
          </p:nvPicPr>
          <p:blipFill rotWithShape="1">
            <a:blip r:embed="rId2"/>
            <a:srcRect l="15738" t="12642" r="14912" b="8651"/>
            <a:stretch/>
          </p:blipFill>
          <p:spPr>
            <a:xfrm>
              <a:off x="9900768" y="1143000"/>
              <a:ext cx="2162322" cy="2286000"/>
            </a:xfrm>
            <a:prstGeom prst="rect">
              <a:avLst/>
            </a:prstGeom>
          </p:spPr>
        </p:pic>
        <p:sp>
          <p:nvSpPr>
            <p:cNvPr id="32" name="Hình chữ nhật: Góc Tròn 28">
              <a:extLst>
                <a:ext uri="{FF2B5EF4-FFF2-40B4-BE49-F238E27FC236}">
                  <a16:creationId xmlns:a16="http://schemas.microsoft.com/office/drawing/2014/main" id="{B23978FC-F630-470C-9E1A-E3E57C0B19DD}"/>
                </a:ext>
              </a:extLst>
            </p:cNvPr>
            <p:cNvSpPr/>
            <p:nvPr/>
          </p:nvSpPr>
          <p:spPr>
            <a:xfrm>
              <a:off x="9825818" y="1997378"/>
              <a:ext cx="2366182" cy="10803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qua</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chi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cụ</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endParaRPr kumimoji="0" lang="x-none"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Rectangle 18"/>
          <p:cNvSpPr/>
          <p:nvPr/>
        </p:nvSpPr>
        <p:spPr>
          <a:xfrm>
            <a:off x="950615" y="4388457"/>
            <a:ext cx="10664983" cy="1077218"/>
          </a:xfrm>
          <a:prstGeom prst="rect">
            <a:avLst/>
          </a:prstGeom>
          <a:solidFill>
            <a:schemeClr val="accent2"/>
          </a:solid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79409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400" dirty="0">
                <a:latin typeface="Times New Roman" panose="02020603050405020304" pitchFamily="18" charset="0"/>
                <a:cs typeface="Times New Roman" panose="02020603050405020304" pitchFamily="18" charset="0"/>
              </a:rPr>
              <a:t>Các loại </a:t>
            </a:r>
            <a:r>
              <a:rPr lang="en-GB" sz="4400" dirty="0" err="1">
                <a:latin typeface="Times New Roman" panose="02020603050405020304" pitchFamily="18" charset="0"/>
                <a:cs typeface="Times New Roman" panose="02020603050405020304" pitchFamily="18" charset="0"/>
              </a:rPr>
              <a:t>hình</a:t>
            </a:r>
            <a:r>
              <a:rPr lang="en-GB" sz="4400" dirty="0">
                <a:latin typeface="Times New Roman" panose="02020603050405020304" pitchFamily="18" charset="0"/>
                <a:cs typeface="Times New Roman" panose="02020603050405020304" pitchFamily="18" charset="0"/>
              </a:rPr>
              <a:t> HTQC</a:t>
            </a:r>
            <a:endParaRPr sz="44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3691098" y="1188489"/>
            <a:ext cx="2162322" cy="2286000"/>
            <a:chOff x="4036039" y="1273940"/>
            <a:chExt cx="2162322" cy="2286000"/>
          </a:xfrm>
        </p:grpSpPr>
        <p:pic>
          <p:nvPicPr>
            <p:cNvPr id="16" name="Hình ảnh 27">
              <a:extLst>
                <a:ext uri="{FF2B5EF4-FFF2-40B4-BE49-F238E27FC236}">
                  <a16:creationId xmlns:a16="http://schemas.microsoft.com/office/drawing/2014/main" id="{42E4ECAC-A56A-4461-B51D-A0B1CC19890A}"/>
                </a:ext>
              </a:extLst>
            </p:cNvPr>
            <p:cNvPicPr>
              <a:picLocks noChangeAspect="1"/>
            </p:cNvPicPr>
            <p:nvPr/>
          </p:nvPicPr>
          <p:blipFill rotWithShape="1">
            <a:blip r:embed="rId2"/>
            <a:srcRect l="15738" t="12642" r="14912" b="8651"/>
            <a:stretch/>
          </p:blipFill>
          <p:spPr>
            <a:xfrm>
              <a:off x="4036039" y="1273940"/>
              <a:ext cx="2162322" cy="2286000"/>
            </a:xfrm>
            <a:prstGeom prst="rect">
              <a:avLst/>
            </a:prstGeom>
          </p:spPr>
        </p:pic>
        <p:sp>
          <p:nvSpPr>
            <p:cNvPr id="30" name="Hình chữ nhật: Góc Tròn 28">
              <a:extLst>
                <a:ext uri="{FF2B5EF4-FFF2-40B4-BE49-F238E27FC236}">
                  <a16:creationId xmlns:a16="http://schemas.microsoft.com/office/drawing/2014/main" id="{5BF54014-07C2-4222-8AEB-9457371F83D6}"/>
                </a:ext>
              </a:extLst>
            </p:cNvPr>
            <p:cNvSpPr/>
            <p:nvPr/>
          </p:nvSpPr>
          <p:spPr>
            <a:xfrm>
              <a:off x="4036039" y="2148899"/>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6549476" y="1183149"/>
            <a:ext cx="2162322" cy="2286000"/>
            <a:chOff x="7575769" y="1112491"/>
            <a:chExt cx="2162322" cy="2286000"/>
          </a:xfrm>
        </p:grpSpPr>
        <p:pic>
          <p:nvPicPr>
            <p:cNvPr id="17" name="Hình ảnh 27">
              <a:extLst>
                <a:ext uri="{FF2B5EF4-FFF2-40B4-BE49-F238E27FC236}">
                  <a16:creationId xmlns:a16="http://schemas.microsoft.com/office/drawing/2014/main" id="{2FFDBC12-F4C0-4684-B8B0-501D01AC293C}"/>
                </a:ext>
              </a:extLst>
            </p:cNvPr>
            <p:cNvPicPr>
              <a:picLocks noChangeAspect="1"/>
            </p:cNvPicPr>
            <p:nvPr/>
          </p:nvPicPr>
          <p:blipFill rotWithShape="1">
            <a:blip r:embed="rId2"/>
            <a:srcRect l="15738" t="12642" r="14912" b="8651"/>
            <a:stretch/>
          </p:blipFill>
          <p:spPr>
            <a:xfrm>
              <a:off x="7575769" y="1112491"/>
              <a:ext cx="2162322" cy="2286000"/>
            </a:xfrm>
            <a:prstGeom prst="rect">
              <a:avLst/>
            </a:prstGeom>
          </p:spPr>
        </p:pic>
        <p:sp>
          <p:nvSpPr>
            <p:cNvPr id="29" name="Hình chữ nhật: Góc Tròn 28">
              <a:extLst>
                <a:ext uri="{FF2B5EF4-FFF2-40B4-BE49-F238E27FC236}">
                  <a16:creationId xmlns:a16="http://schemas.microsoft.com/office/drawing/2014/main" id="{BA54E42D-BD0E-4B0C-BF96-EBF2E3977A6B}"/>
                </a:ext>
              </a:extLst>
            </p:cNvPr>
            <p:cNvSpPr/>
            <p:nvPr/>
          </p:nvSpPr>
          <p:spPr>
            <a:xfrm>
              <a:off x="7663710" y="1897345"/>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672349" y="1143000"/>
            <a:ext cx="2162322" cy="2286000"/>
            <a:chOff x="2039422" y="1129161"/>
            <a:chExt cx="2162322" cy="2286000"/>
          </a:xfrm>
        </p:grpSpPr>
        <p:pic>
          <p:nvPicPr>
            <p:cNvPr id="28"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2039422" y="1129161"/>
              <a:ext cx="2162322" cy="2286000"/>
            </a:xfrm>
            <a:prstGeom prst="rect">
              <a:avLst/>
            </a:prstGeom>
          </p:spPr>
        </p:pic>
        <p:sp>
          <p:nvSpPr>
            <p:cNvPr id="31" name="Hình chữ nhật: Góc Tròn 28">
              <a:extLst>
                <a:ext uri="{FF2B5EF4-FFF2-40B4-BE49-F238E27FC236}">
                  <a16:creationId xmlns:a16="http://schemas.microsoft.com/office/drawing/2014/main" id="{4A1A7173-316D-4148-9FB7-1CEEE2383DB6}"/>
                </a:ext>
              </a:extLst>
            </p:cNvPr>
            <p:cNvSpPr/>
            <p:nvPr/>
          </p:nvSpPr>
          <p:spPr>
            <a:xfrm>
              <a:off x="2181885" y="1950764"/>
              <a:ext cx="1978195" cy="1036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9424359" y="1210308"/>
            <a:ext cx="2366182" cy="2286000"/>
            <a:chOff x="9825818" y="1143000"/>
            <a:chExt cx="2366182" cy="2286000"/>
          </a:xfrm>
        </p:grpSpPr>
        <p:pic>
          <p:nvPicPr>
            <p:cNvPr id="18" name="Hình ảnh 27">
              <a:extLst>
                <a:ext uri="{FF2B5EF4-FFF2-40B4-BE49-F238E27FC236}">
                  <a16:creationId xmlns:a16="http://schemas.microsoft.com/office/drawing/2014/main" id="{0CD1EA8B-121D-405D-896D-2CFA805AB59F}"/>
                </a:ext>
              </a:extLst>
            </p:cNvPr>
            <p:cNvPicPr>
              <a:picLocks noChangeAspect="1"/>
            </p:cNvPicPr>
            <p:nvPr/>
          </p:nvPicPr>
          <p:blipFill rotWithShape="1">
            <a:blip r:embed="rId2"/>
            <a:srcRect l="15738" t="12642" r="14912" b="8651"/>
            <a:stretch/>
          </p:blipFill>
          <p:spPr>
            <a:xfrm>
              <a:off x="9900768" y="1143000"/>
              <a:ext cx="2162322" cy="2286000"/>
            </a:xfrm>
            <a:prstGeom prst="rect">
              <a:avLst/>
            </a:prstGeom>
          </p:spPr>
        </p:pic>
        <p:sp>
          <p:nvSpPr>
            <p:cNvPr id="32" name="Hình chữ nhật: Góc Tròn 28">
              <a:extLst>
                <a:ext uri="{FF2B5EF4-FFF2-40B4-BE49-F238E27FC236}">
                  <a16:creationId xmlns:a16="http://schemas.microsoft.com/office/drawing/2014/main" id="{B23978FC-F630-470C-9E1A-E3E57C0B19DD}"/>
                </a:ext>
              </a:extLst>
            </p:cNvPr>
            <p:cNvSpPr/>
            <p:nvPr/>
          </p:nvSpPr>
          <p:spPr>
            <a:xfrm>
              <a:off x="9825818" y="1997378"/>
              <a:ext cx="2366182" cy="10803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qua</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chi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cụ</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endParaRPr kumimoji="0" lang="x-none"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3282246" y="3733017"/>
            <a:ext cx="2792318" cy="3121598"/>
            <a:chOff x="3282246" y="3733017"/>
            <a:chExt cx="2792318" cy="3121598"/>
          </a:xfrm>
        </p:grpSpPr>
        <p:pic>
          <p:nvPicPr>
            <p:cNvPr id="39"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3282246" y="3733017"/>
              <a:ext cx="2792318" cy="3121598"/>
            </a:xfrm>
            <a:prstGeom prst="rect">
              <a:avLst/>
            </a:prstGeom>
          </p:spPr>
        </p:pic>
        <p:sp>
          <p:nvSpPr>
            <p:cNvPr id="24" name="Hình chữ nhật: Góc Tròn 28">
              <a:extLst>
                <a:ext uri="{FF2B5EF4-FFF2-40B4-BE49-F238E27FC236}">
                  <a16:creationId xmlns:a16="http://schemas.microsoft.com/office/drawing/2014/main" id="{5BF54014-07C2-4222-8AEB-9457371F83D6}"/>
                </a:ext>
              </a:extLst>
            </p:cNvPr>
            <p:cNvSpPr/>
            <p:nvPr/>
          </p:nvSpPr>
          <p:spPr>
            <a:xfrm>
              <a:off x="3736976" y="4980172"/>
              <a:ext cx="2038017" cy="12152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Times New Roman" panose="02020603050405020304" pitchFamily="18" charset="0"/>
                  <a:cs typeface="Times New Roman" panose="02020603050405020304" pitchFamily="18" charset="0"/>
                </a:rPr>
                <a:t>HS</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chủ</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động</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thực</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hiện</a:t>
              </a:r>
              <a:r>
                <a:rPr lang="en-US" sz="2000" b="1" dirty="0">
                  <a:solidFill>
                    <a:prstClr val="white"/>
                  </a:solidFill>
                  <a:latin typeface="Times New Roman" panose="02020603050405020304" pitchFamily="18" charset="0"/>
                  <a:cs typeface="Times New Roman" panose="02020603050405020304" pitchFamily="18" charset="0"/>
                </a:rPr>
                <a:t>, GV </a:t>
              </a:r>
              <a:r>
                <a:rPr lang="en-US" sz="2000" b="1" dirty="0" err="1">
                  <a:solidFill>
                    <a:prstClr val="white"/>
                  </a:solidFill>
                  <a:latin typeface="Times New Roman" panose="02020603050405020304" pitchFamily="18" charset="0"/>
                  <a:cs typeface="Times New Roman" panose="02020603050405020304" pitchFamily="18" charset="0"/>
                </a:rPr>
                <a:t>chỉ</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hỗ</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trợ</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hướng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dẫn</a:t>
              </a:r>
              <a:r>
                <a:rPr lang="en-US" sz="2000" b="1" dirty="0">
                  <a:solidFill>
                    <a:prstClr val="white"/>
                  </a:solidFill>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x-none"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6233963" y="3690551"/>
            <a:ext cx="2792318" cy="3121598"/>
            <a:chOff x="6233963" y="3690551"/>
            <a:chExt cx="2792318" cy="3121598"/>
          </a:xfrm>
        </p:grpSpPr>
        <p:pic>
          <p:nvPicPr>
            <p:cNvPr id="40"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6233963" y="3690551"/>
              <a:ext cx="2792318" cy="3121598"/>
            </a:xfrm>
            <a:prstGeom prst="rect">
              <a:avLst/>
            </a:prstGeom>
          </p:spPr>
        </p:pic>
        <p:sp>
          <p:nvSpPr>
            <p:cNvPr id="27" name="Hình chữ nhật: Góc Tròn 28">
              <a:extLst>
                <a:ext uri="{FF2B5EF4-FFF2-40B4-BE49-F238E27FC236}">
                  <a16:creationId xmlns:a16="http://schemas.microsoft.com/office/drawing/2014/main" id="{BA54E42D-BD0E-4B0C-BF96-EBF2E3977A6B}"/>
                </a:ext>
              </a:extLst>
            </p:cNvPr>
            <p:cNvSpPr/>
            <p:nvPr/>
          </p:nvSpPr>
          <p:spPr>
            <a:xfrm>
              <a:off x="6400801" y="4855049"/>
              <a:ext cx="2467450" cy="10159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Times New Roman" panose="02020603050405020304" pitchFamily="18" charset="0"/>
                  <a:cs typeface="Times New Roman" panose="02020603050405020304" pitchFamily="18" charset="0"/>
                </a:rPr>
                <a:t>HS </a:t>
              </a:r>
              <a:r>
                <a:rPr lang="en-US" sz="2000" b="1" dirty="0" err="1">
                  <a:solidFill>
                    <a:prstClr val="white"/>
                  </a:solidFill>
                  <a:latin typeface="Times New Roman" panose="02020603050405020304" pitchFamily="18" charset="0"/>
                  <a:cs typeface="Times New Roman" panose="02020603050405020304" pitchFamily="18" charset="0"/>
                </a:rPr>
                <a:t>được</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lựa</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chọn</a:t>
              </a:r>
              <a:endParaRPr kumimoji="0" lang="x-none"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326170" y="3624215"/>
            <a:ext cx="2792318" cy="3121598"/>
            <a:chOff x="326170" y="3624215"/>
            <a:chExt cx="2792318" cy="3121598"/>
          </a:xfrm>
        </p:grpSpPr>
        <p:pic>
          <p:nvPicPr>
            <p:cNvPr id="34"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326170" y="3624215"/>
              <a:ext cx="2792318" cy="3121598"/>
            </a:xfrm>
            <a:prstGeom prst="rect">
              <a:avLst/>
            </a:prstGeom>
          </p:spPr>
        </p:pic>
        <p:sp>
          <p:nvSpPr>
            <p:cNvPr id="35" name="Hình chữ nhật: Góc Tròn 28">
              <a:extLst>
                <a:ext uri="{FF2B5EF4-FFF2-40B4-BE49-F238E27FC236}">
                  <a16:creationId xmlns:a16="http://schemas.microsoft.com/office/drawing/2014/main" id="{4A1A7173-316D-4148-9FB7-1CEEE2383DB6}"/>
                </a:ext>
              </a:extLst>
            </p:cNvPr>
            <p:cNvSpPr/>
            <p:nvPr/>
          </p:nvSpPr>
          <p:spPr>
            <a:xfrm>
              <a:off x="326170" y="4810056"/>
              <a:ext cx="2554847" cy="13853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Times New Roman" panose="02020603050405020304" pitchFamily="18" charset="0"/>
                  <a:cs typeface="Times New Roman" panose="02020603050405020304" pitchFamily="18" charset="0"/>
                </a:rPr>
                <a:t>Trò</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chơi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được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thiết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kế</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sẵn</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với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các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quy</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tắc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và</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luật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chơi</a:t>
              </a:r>
              <a:r>
                <a:rPr lang="en-US" sz="2000" b="1" dirty="0">
                  <a:solidFill>
                    <a:prstClr val="white"/>
                  </a:solidFill>
                  <a:latin typeface="Times New Roman" panose="02020603050405020304" pitchFamily="18" charset="0"/>
                  <a:cs typeface="Times New Roman" panose="02020603050405020304" pitchFamily="18" charset="0"/>
                </a:rPr>
                <a:t>. HS </a:t>
              </a:r>
              <a:r>
                <a:rPr lang="en-US" sz="2000" b="1" dirty="0" err="1">
                  <a:solidFill>
                    <a:prstClr val="white"/>
                  </a:solidFill>
                  <a:latin typeface="Times New Roman" panose="02020603050405020304" pitchFamily="18" charset="0"/>
                  <a:cs typeface="Times New Roman" panose="02020603050405020304" pitchFamily="18" charset="0"/>
                </a:rPr>
                <a:t>cảm</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thấy</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vui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vẻ</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khi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chơi</a:t>
              </a:r>
              <a:r>
                <a:rPr lang="en-US" sz="2000" b="1" dirty="0">
                  <a:solidFill>
                    <a:prstClr val="white"/>
                  </a:solidFill>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9184310" y="3742837"/>
            <a:ext cx="2792318" cy="3121598"/>
            <a:chOff x="9184310" y="3742837"/>
            <a:chExt cx="2792318" cy="3121598"/>
          </a:xfrm>
        </p:grpSpPr>
        <p:pic>
          <p:nvPicPr>
            <p:cNvPr id="41"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9184310" y="3742837"/>
              <a:ext cx="2792318" cy="3121598"/>
            </a:xfrm>
            <a:prstGeom prst="rect">
              <a:avLst/>
            </a:prstGeom>
          </p:spPr>
        </p:pic>
        <p:sp>
          <p:nvSpPr>
            <p:cNvPr id="38" name="Hình chữ nhật: Góc Tròn 28">
              <a:extLst>
                <a:ext uri="{FF2B5EF4-FFF2-40B4-BE49-F238E27FC236}">
                  <a16:creationId xmlns:a16="http://schemas.microsoft.com/office/drawing/2014/main" id="{B23978FC-F630-470C-9E1A-E3E57C0B19DD}"/>
                </a:ext>
              </a:extLst>
            </p:cNvPr>
            <p:cNvSpPr/>
            <p:nvPr/>
          </p:nvSpPr>
          <p:spPr>
            <a:xfrm>
              <a:off x="9424359" y="4928197"/>
              <a:ext cx="2133940" cy="108856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Times New Roman" panose="02020603050405020304" pitchFamily="18" charset="0"/>
                  <a:cs typeface="Times New Roman" panose="02020603050405020304" pitchFamily="18" charset="0"/>
                </a:rPr>
                <a:t>GV </a:t>
              </a:r>
              <a:r>
                <a:rPr lang="en-US" b="1" dirty="0" err="1">
                  <a:solidFill>
                    <a:prstClr val="white"/>
                  </a:solidFill>
                  <a:latin typeface="Times New Roman" panose="02020603050405020304" pitchFamily="18" charset="0"/>
                  <a:cs typeface="Times New Roman" panose="02020603050405020304" pitchFamily="18" charset="0"/>
                </a:rPr>
                <a:t>thiết</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kế</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kiểm</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soát</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Đưa</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ra</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các</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giới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hạn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cho</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hoạt</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động</a:t>
              </a:r>
              <a:r>
                <a:rPr lang="en-US" b="1" dirty="0">
                  <a:solidFill>
                    <a:prstClr val="white"/>
                  </a:solidFill>
                  <a:latin typeface="Times New Roman" panose="02020603050405020304" pitchFamily="18" charset="0"/>
                  <a:cs typeface="Times New Roman" panose="02020603050405020304" pitchFamily="18" charset="0"/>
                </a:rPr>
                <a:t>. HS </a:t>
              </a:r>
              <a:r>
                <a:rPr lang="en-US" b="1" dirty="0" err="1">
                  <a:solidFill>
                    <a:prstClr val="white"/>
                  </a:solidFill>
                  <a:latin typeface="Times New Roman" panose="02020603050405020304" pitchFamily="18" charset="0"/>
                  <a:cs typeface="Times New Roman" panose="02020603050405020304" pitchFamily="18" charset="0"/>
                </a:rPr>
                <a:t>thực</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hiện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theo</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hướng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dẫn</a:t>
              </a:r>
              <a:r>
                <a:rPr lang="en-US" b="1" dirty="0">
                  <a:solidFill>
                    <a:prstClr val="white"/>
                  </a:solidFill>
                  <a:latin typeface="Times New Roman" panose="02020603050405020304" pitchFamily="18" charset="0"/>
                  <a:cs typeface="Times New Roman" panose="02020603050405020304" pitchFamily="18" charset="0"/>
                </a:rPr>
                <a:t>.</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1" name="Down Arrow 20"/>
          <p:cNvSpPr/>
          <p:nvPr/>
        </p:nvSpPr>
        <p:spPr>
          <a:xfrm>
            <a:off x="1564362" y="3365240"/>
            <a:ext cx="378293" cy="55208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2" name="Down Arrow 41"/>
          <p:cNvSpPr/>
          <p:nvPr/>
        </p:nvSpPr>
        <p:spPr>
          <a:xfrm>
            <a:off x="4597877" y="3457795"/>
            <a:ext cx="378293" cy="55208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Down Arrow 42"/>
          <p:cNvSpPr/>
          <p:nvPr/>
        </p:nvSpPr>
        <p:spPr>
          <a:xfrm>
            <a:off x="7441490" y="3414508"/>
            <a:ext cx="378293" cy="55208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Down Arrow 43"/>
          <p:cNvSpPr/>
          <p:nvPr/>
        </p:nvSpPr>
        <p:spPr>
          <a:xfrm>
            <a:off x="10391323" y="3456974"/>
            <a:ext cx="378293" cy="55208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953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400" dirty="0">
                <a:latin typeface="Times New Roman" panose="02020603050405020304" pitchFamily="18" charset="0"/>
                <a:cs typeface="Times New Roman" panose="02020603050405020304" pitchFamily="18" charset="0"/>
              </a:rPr>
              <a:t>Các loại </a:t>
            </a:r>
            <a:r>
              <a:rPr lang="en-GB" sz="4400" dirty="0" err="1">
                <a:latin typeface="Times New Roman" panose="02020603050405020304" pitchFamily="18" charset="0"/>
                <a:cs typeface="Times New Roman" panose="02020603050405020304" pitchFamily="18" charset="0"/>
              </a:rPr>
              <a:t>hình</a:t>
            </a:r>
            <a:r>
              <a:rPr lang="en-GB" sz="4400" dirty="0">
                <a:latin typeface="Times New Roman" panose="02020603050405020304" pitchFamily="18" charset="0"/>
                <a:cs typeface="Times New Roman" panose="02020603050405020304" pitchFamily="18" charset="0"/>
              </a:rPr>
              <a:t> HTQC</a:t>
            </a:r>
            <a:endParaRPr sz="44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5181532" y="1319197"/>
            <a:ext cx="2162322" cy="2286000"/>
            <a:chOff x="5153088" y="1732970"/>
            <a:chExt cx="2162322" cy="2286000"/>
          </a:xfrm>
        </p:grpSpPr>
        <p:pic>
          <p:nvPicPr>
            <p:cNvPr id="16" name="Hình ảnh 27">
              <a:extLst>
                <a:ext uri="{FF2B5EF4-FFF2-40B4-BE49-F238E27FC236}">
                  <a16:creationId xmlns:a16="http://schemas.microsoft.com/office/drawing/2014/main" id="{42E4ECAC-A56A-4461-B51D-A0B1CC19890A}"/>
                </a:ext>
              </a:extLst>
            </p:cNvPr>
            <p:cNvPicPr>
              <a:picLocks noChangeAspect="1"/>
            </p:cNvPicPr>
            <p:nvPr/>
          </p:nvPicPr>
          <p:blipFill rotWithShape="1">
            <a:blip r:embed="rId2"/>
            <a:srcRect l="15738" t="12642" r="14912" b="8651"/>
            <a:stretch/>
          </p:blipFill>
          <p:spPr>
            <a:xfrm>
              <a:off x="5153088" y="1732970"/>
              <a:ext cx="2162322" cy="2286000"/>
            </a:xfrm>
            <a:prstGeom prst="rect">
              <a:avLst/>
            </a:prstGeom>
          </p:spPr>
        </p:pic>
        <p:sp>
          <p:nvSpPr>
            <p:cNvPr id="30" name="Hình chữ nhật: Góc Tròn 28">
              <a:extLst>
                <a:ext uri="{FF2B5EF4-FFF2-40B4-BE49-F238E27FC236}">
                  <a16:creationId xmlns:a16="http://schemas.microsoft.com/office/drawing/2014/main" id="{5BF54014-07C2-4222-8AEB-9457371F83D6}"/>
                </a:ext>
              </a:extLst>
            </p:cNvPr>
            <p:cNvSpPr/>
            <p:nvPr/>
          </p:nvSpPr>
          <p:spPr>
            <a:xfrm>
              <a:off x="5253796" y="2577990"/>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endParaRPr kumimoji="0" lang="x-none"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7341259" y="1319197"/>
            <a:ext cx="2162322" cy="2286000"/>
            <a:chOff x="7560316" y="1145438"/>
            <a:chExt cx="2162322" cy="2286000"/>
          </a:xfrm>
        </p:grpSpPr>
        <p:pic>
          <p:nvPicPr>
            <p:cNvPr id="17" name="Hình ảnh 27">
              <a:extLst>
                <a:ext uri="{FF2B5EF4-FFF2-40B4-BE49-F238E27FC236}">
                  <a16:creationId xmlns:a16="http://schemas.microsoft.com/office/drawing/2014/main" id="{2FFDBC12-F4C0-4684-B8B0-501D01AC293C}"/>
                </a:ext>
              </a:extLst>
            </p:cNvPr>
            <p:cNvPicPr>
              <a:picLocks noChangeAspect="1"/>
            </p:cNvPicPr>
            <p:nvPr/>
          </p:nvPicPr>
          <p:blipFill rotWithShape="1">
            <a:blip r:embed="rId2"/>
            <a:srcRect l="15738" t="12642" r="14912" b="8651"/>
            <a:stretch/>
          </p:blipFill>
          <p:spPr>
            <a:xfrm>
              <a:off x="7560316" y="1145438"/>
              <a:ext cx="2162322" cy="2286000"/>
            </a:xfrm>
            <a:prstGeom prst="rect">
              <a:avLst/>
            </a:prstGeom>
          </p:spPr>
        </p:pic>
        <p:sp>
          <p:nvSpPr>
            <p:cNvPr id="29" name="Hình chữ nhật: Góc Tròn 28">
              <a:extLst>
                <a:ext uri="{FF2B5EF4-FFF2-40B4-BE49-F238E27FC236}">
                  <a16:creationId xmlns:a16="http://schemas.microsoft.com/office/drawing/2014/main" id="{BA54E42D-BD0E-4B0C-BF96-EBF2E3977A6B}"/>
                </a:ext>
              </a:extLst>
            </p:cNvPr>
            <p:cNvSpPr/>
            <p:nvPr/>
          </p:nvSpPr>
          <p:spPr>
            <a:xfrm>
              <a:off x="7663710" y="1897345"/>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a:t>
              </a:r>
              <a:endParaRPr kumimoji="0" lang="x-none"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3025348" y="1219389"/>
            <a:ext cx="2162322" cy="2286000"/>
            <a:chOff x="3101005" y="907797"/>
            <a:chExt cx="2162322" cy="2286000"/>
          </a:xfrm>
        </p:grpSpPr>
        <p:pic>
          <p:nvPicPr>
            <p:cNvPr id="28"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3101005" y="907797"/>
              <a:ext cx="2162322" cy="2286000"/>
            </a:xfrm>
            <a:prstGeom prst="rect">
              <a:avLst/>
            </a:prstGeom>
          </p:spPr>
        </p:pic>
        <p:sp>
          <p:nvSpPr>
            <p:cNvPr id="31" name="Hình chữ nhật: Góc Tròn 28">
              <a:extLst>
                <a:ext uri="{FF2B5EF4-FFF2-40B4-BE49-F238E27FC236}">
                  <a16:creationId xmlns:a16="http://schemas.microsoft.com/office/drawing/2014/main" id="{4A1A7173-316D-4148-9FB7-1CEEE2383DB6}"/>
                </a:ext>
              </a:extLst>
            </p:cNvPr>
            <p:cNvSpPr/>
            <p:nvPr/>
          </p:nvSpPr>
          <p:spPr>
            <a:xfrm>
              <a:off x="3248421" y="1762174"/>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x-none"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9468999" y="1337194"/>
            <a:ext cx="2429712" cy="2286000"/>
            <a:chOff x="9361860" y="857250"/>
            <a:chExt cx="2429712" cy="2286000"/>
          </a:xfrm>
        </p:grpSpPr>
        <p:pic>
          <p:nvPicPr>
            <p:cNvPr id="18" name="Hình ảnh 27">
              <a:extLst>
                <a:ext uri="{FF2B5EF4-FFF2-40B4-BE49-F238E27FC236}">
                  <a16:creationId xmlns:a16="http://schemas.microsoft.com/office/drawing/2014/main" id="{0CD1EA8B-121D-405D-896D-2CFA805AB59F}"/>
                </a:ext>
              </a:extLst>
            </p:cNvPr>
            <p:cNvPicPr>
              <a:picLocks noChangeAspect="1"/>
            </p:cNvPicPr>
            <p:nvPr/>
          </p:nvPicPr>
          <p:blipFill rotWithShape="1">
            <a:blip r:embed="rId2"/>
            <a:srcRect l="15738" t="12642" r="14912" b="8651"/>
            <a:stretch/>
          </p:blipFill>
          <p:spPr>
            <a:xfrm>
              <a:off x="9495555" y="857250"/>
              <a:ext cx="2162322" cy="2286000"/>
            </a:xfrm>
            <a:prstGeom prst="rect">
              <a:avLst/>
            </a:prstGeom>
          </p:spPr>
        </p:pic>
        <p:sp>
          <p:nvSpPr>
            <p:cNvPr id="32" name="Hình chữ nhật: Góc Tròn 28">
              <a:extLst>
                <a:ext uri="{FF2B5EF4-FFF2-40B4-BE49-F238E27FC236}">
                  <a16:creationId xmlns:a16="http://schemas.microsoft.com/office/drawing/2014/main" id="{B23978FC-F630-470C-9E1A-E3E57C0B19DD}"/>
                </a:ext>
              </a:extLst>
            </p:cNvPr>
            <p:cNvSpPr/>
            <p:nvPr/>
          </p:nvSpPr>
          <p:spPr>
            <a:xfrm>
              <a:off x="9361860" y="1736611"/>
              <a:ext cx="2429712" cy="1014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chi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cụ</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endParaRPr kumimoji="0" lang="x-none"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1" name="Google Shape;145;p29">
            <a:extLst>
              <a:ext uri="{FF2B5EF4-FFF2-40B4-BE49-F238E27FC236}">
                <a16:creationId xmlns:a16="http://schemas.microsoft.com/office/drawing/2014/main" id="{A943EB28-40A1-427F-B4C8-DC1722083113}"/>
              </a:ext>
            </a:extLst>
          </p:cNvPr>
          <p:cNvSpPr txBox="1"/>
          <p:nvPr/>
        </p:nvSpPr>
        <p:spPr>
          <a:xfrm>
            <a:off x="0" y="4103138"/>
            <a:ext cx="12192000" cy="2498079"/>
          </a:xfrm>
          <a:prstGeom prst="rect">
            <a:avLst/>
          </a:prstGeom>
          <a:solidFill>
            <a:schemeClr val="accent4"/>
          </a:solid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90000"/>
              </a:lnSpc>
              <a:spcBef>
                <a:spcPts val="665"/>
              </a:spcBef>
              <a:spcAft>
                <a:spcPts val="0"/>
              </a:spcAft>
              <a:buClrTx/>
              <a:buSzTx/>
              <a:buFontTx/>
              <a:buNone/>
              <a:tabLst/>
              <a:defRPr/>
            </a:pPr>
            <a:r>
              <a:rPr lang="en-GB" sz="2400" dirty="0">
                <a:solidFill>
                  <a:srgbClr val="002060"/>
                </a:solidFill>
                <a:latin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Chơi có định hướng do </a:t>
            </a:r>
            <a:r>
              <a:rPr kumimoji="0" lang="en-GB" sz="24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HS chủ động thực hiện</a:t>
            </a:r>
            <a:r>
              <a:rPr kumimoji="0" lang="en-GB"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24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GV chỉ hỗ trợ, hướng dẫn</a:t>
            </a:r>
            <a:r>
              <a:rPr kumimoji="0" lang="en-GB"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90000"/>
              </a:lnSpc>
              <a:spcBef>
                <a:spcPts val="665"/>
              </a:spcBef>
              <a:spcAft>
                <a:spcPts val="0"/>
              </a:spcAft>
              <a:buClrTx/>
              <a:buSzTx/>
              <a:buFontTx/>
              <a:buNone/>
              <a:tabLst/>
              <a:defRPr/>
            </a:pPr>
            <a:r>
              <a:rPr lang="en-GB" sz="2400" dirty="0">
                <a:solidFill>
                  <a:srgbClr val="002060"/>
                </a:solidFill>
                <a:latin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GV có thể hỗ trợ bằng cách thiết lập môi trường chơi, tham gia chơi cùng HS, đặt các câu hỏi, gợi ý, đưa ra các ví dụ,...</a:t>
            </a:r>
            <a:endParaRPr kumimoji="0"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800"/>
              </a:spcBef>
              <a:spcAft>
                <a:spcPts val="800"/>
              </a:spcAft>
              <a:buClrTx/>
              <a:buSzTx/>
              <a:buFontTx/>
              <a:buNone/>
              <a:tabLst/>
              <a:defRPr/>
            </a:pPr>
            <a:r>
              <a:rPr lang="en-GB" sz="2400" dirty="0">
                <a:solidFill>
                  <a:srgbClr val="002060"/>
                </a:solidFill>
                <a:latin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Với chơi có </a:t>
            </a:r>
            <a:r>
              <a:rPr kumimoji="0" lang="en-GB" sz="2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GB"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hướng</a:t>
            </a:r>
            <a:r>
              <a:rPr kumimoji="0" lang="en-GB"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GB" sz="2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HS có nhiều trải nghiệm học tập với mục tiêu học tập cụ </a:t>
            </a:r>
            <a:r>
              <a:rPr kumimoji="0" lang="en-GB" sz="2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GB"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90000"/>
              </a:lnSpc>
              <a:spcBef>
                <a:spcPts val="800"/>
              </a:spcBef>
              <a:spcAft>
                <a:spcPts val="800"/>
              </a:spcAft>
              <a:buClrTx/>
              <a:buSzTx/>
              <a:buFontTx/>
              <a:buNone/>
              <a:tabLst/>
              <a:defRPr/>
            </a:pPr>
            <a:r>
              <a:rPr lang="en-GB" sz="2400" dirty="0" err="1">
                <a:solidFill>
                  <a:srgbClr val="002060"/>
                </a:solidFill>
                <a:latin typeface="Times New Roman" panose="02020603050405020304" pitchFamily="18" charset="0"/>
                <a:cs typeface="Times New Roman" panose="02020603050405020304" pitchFamily="18" charset="0"/>
              </a:rPr>
              <a:t>Ví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dụ</a:t>
            </a:r>
            <a:r>
              <a:rPr lang="en-GB" sz="2400" dirty="0">
                <a:solidFill>
                  <a:srgbClr val="002060"/>
                </a:solidFill>
                <a:latin typeface="Times New Roman" panose="02020603050405020304" pitchFamily="18" charset="0"/>
                <a:cs typeface="Times New Roman" panose="02020603050405020304" pitchFamily="18" charset="0"/>
              </a:rPr>
              <a:t>: </a:t>
            </a:r>
            <a:endParaRPr kumimoji="0"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Down Arrow 18"/>
          <p:cNvSpPr/>
          <p:nvPr/>
        </p:nvSpPr>
        <p:spPr>
          <a:xfrm>
            <a:off x="6051089" y="3605197"/>
            <a:ext cx="366320" cy="46194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46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2800" dirty="0">
                <a:latin typeface="Times New Roman" panose="02020603050405020304" pitchFamily="18" charset="0"/>
                <a:cs typeface="Times New Roman" panose="02020603050405020304" pitchFamily="18" charset="0"/>
              </a:rPr>
              <a:t>Các loại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HTQC</a:t>
            </a:r>
            <a:endParaRPr sz="28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5119214" y="1143000"/>
            <a:ext cx="2162322" cy="2286000"/>
            <a:chOff x="5170911" y="1139859"/>
            <a:chExt cx="2162322" cy="2286000"/>
          </a:xfrm>
        </p:grpSpPr>
        <p:pic>
          <p:nvPicPr>
            <p:cNvPr id="16" name="Hình ảnh 27">
              <a:extLst>
                <a:ext uri="{FF2B5EF4-FFF2-40B4-BE49-F238E27FC236}">
                  <a16:creationId xmlns:a16="http://schemas.microsoft.com/office/drawing/2014/main" id="{42E4ECAC-A56A-4461-B51D-A0B1CC19890A}"/>
                </a:ext>
              </a:extLst>
            </p:cNvPr>
            <p:cNvPicPr>
              <a:picLocks noChangeAspect="1"/>
            </p:cNvPicPr>
            <p:nvPr/>
          </p:nvPicPr>
          <p:blipFill rotWithShape="1">
            <a:blip r:embed="rId2"/>
            <a:srcRect l="15738" t="12642" r="14912" b="8651"/>
            <a:stretch/>
          </p:blipFill>
          <p:spPr>
            <a:xfrm>
              <a:off x="5170911" y="1139859"/>
              <a:ext cx="2162322" cy="2286000"/>
            </a:xfrm>
            <a:prstGeom prst="rect">
              <a:avLst/>
            </a:prstGeom>
          </p:spPr>
        </p:pic>
        <p:sp>
          <p:nvSpPr>
            <p:cNvPr id="30" name="Hình chữ nhật: Góc Tròn 28">
              <a:extLst>
                <a:ext uri="{FF2B5EF4-FFF2-40B4-BE49-F238E27FC236}">
                  <a16:creationId xmlns:a16="http://schemas.microsoft.com/office/drawing/2014/main" id="{5BF54014-07C2-4222-8AEB-9457371F83D6}"/>
                </a:ext>
              </a:extLst>
            </p:cNvPr>
            <p:cNvSpPr/>
            <p:nvPr/>
          </p:nvSpPr>
          <p:spPr>
            <a:xfrm>
              <a:off x="5240074" y="1994237"/>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7303069" y="1085863"/>
            <a:ext cx="2162322" cy="2286000"/>
            <a:chOff x="7560316" y="1145438"/>
            <a:chExt cx="2162322" cy="2286000"/>
          </a:xfrm>
        </p:grpSpPr>
        <p:pic>
          <p:nvPicPr>
            <p:cNvPr id="17" name="Hình ảnh 27">
              <a:extLst>
                <a:ext uri="{FF2B5EF4-FFF2-40B4-BE49-F238E27FC236}">
                  <a16:creationId xmlns:a16="http://schemas.microsoft.com/office/drawing/2014/main" id="{2FFDBC12-F4C0-4684-B8B0-501D01AC293C}"/>
                </a:ext>
              </a:extLst>
            </p:cNvPr>
            <p:cNvPicPr>
              <a:picLocks noChangeAspect="1"/>
            </p:cNvPicPr>
            <p:nvPr/>
          </p:nvPicPr>
          <p:blipFill rotWithShape="1">
            <a:blip r:embed="rId2"/>
            <a:srcRect l="15738" t="12642" r="14912" b="8651"/>
            <a:stretch/>
          </p:blipFill>
          <p:spPr>
            <a:xfrm>
              <a:off x="7560316" y="1145438"/>
              <a:ext cx="2162322" cy="2286000"/>
            </a:xfrm>
            <a:prstGeom prst="rect">
              <a:avLst/>
            </a:prstGeom>
          </p:spPr>
        </p:pic>
        <p:sp>
          <p:nvSpPr>
            <p:cNvPr id="29" name="Hình chữ nhật: Góc Tròn 28">
              <a:extLst>
                <a:ext uri="{FF2B5EF4-FFF2-40B4-BE49-F238E27FC236}">
                  <a16:creationId xmlns:a16="http://schemas.microsoft.com/office/drawing/2014/main" id="{BA54E42D-BD0E-4B0C-BF96-EBF2E3977A6B}"/>
                </a:ext>
              </a:extLst>
            </p:cNvPr>
            <p:cNvSpPr/>
            <p:nvPr/>
          </p:nvSpPr>
          <p:spPr>
            <a:xfrm>
              <a:off x="7663710" y="1897345"/>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2935359" y="1085863"/>
            <a:ext cx="2226462" cy="2286000"/>
            <a:chOff x="3010309" y="1136410"/>
            <a:chExt cx="2226462" cy="2286000"/>
          </a:xfrm>
        </p:grpSpPr>
        <p:pic>
          <p:nvPicPr>
            <p:cNvPr id="28"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3010309" y="1136410"/>
              <a:ext cx="2162322" cy="2286000"/>
            </a:xfrm>
            <a:prstGeom prst="rect">
              <a:avLst/>
            </a:prstGeom>
          </p:spPr>
        </p:pic>
        <p:sp>
          <p:nvSpPr>
            <p:cNvPr id="31" name="Hình chữ nhật: Góc Tròn 28">
              <a:extLst>
                <a:ext uri="{FF2B5EF4-FFF2-40B4-BE49-F238E27FC236}">
                  <a16:creationId xmlns:a16="http://schemas.microsoft.com/office/drawing/2014/main" id="{4A1A7173-316D-4148-9FB7-1CEEE2383DB6}"/>
                </a:ext>
              </a:extLst>
            </p:cNvPr>
            <p:cNvSpPr/>
            <p:nvPr/>
          </p:nvSpPr>
          <p:spPr>
            <a:xfrm>
              <a:off x="3248421" y="1762174"/>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9568785" y="1143000"/>
            <a:ext cx="2162322" cy="2286000"/>
            <a:chOff x="9495555" y="857250"/>
            <a:chExt cx="2162322" cy="2286000"/>
          </a:xfrm>
        </p:grpSpPr>
        <p:pic>
          <p:nvPicPr>
            <p:cNvPr id="18" name="Hình ảnh 27">
              <a:extLst>
                <a:ext uri="{FF2B5EF4-FFF2-40B4-BE49-F238E27FC236}">
                  <a16:creationId xmlns:a16="http://schemas.microsoft.com/office/drawing/2014/main" id="{0CD1EA8B-121D-405D-896D-2CFA805AB59F}"/>
                </a:ext>
              </a:extLst>
            </p:cNvPr>
            <p:cNvPicPr>
              <a:picLocks noChangeAspect="1"/>
            </p:cNvPicPr>
            <p:nvPr/>
          </p:nvPicPr>
          <p:blipFill rotWithShape="1">
            <a:blip r:embed="rId2"/>
            <a:srcRect l="15738" t="12642" r="14912" b="8651"/>
            <a:stretch/>
          </p:blipFill>
          <p:spPr>
            <a:xfrm>
              <a:off x="9495555" y="857250"/>
              <a:ext cx="2162322" cy="2286000"/>
            </a:xfrm>
            <a:prstGeom prst="rect">
              <a:avLst/>
            </a:prstGeom>
          </p:spPr>
        </p:pic>
        <p:sp>
          <p:nvSpPr>
            <p:cNvPr id="32" name="Hình chữ nhật: Góc Tròn 28">
              <a:extLst>
                <a:ext uri="{FF2B5EF4-FFF2-40B4-BE49-F238E27FC236}">
                  <a16:creationId xmlns:a16="http://schemas.microsoft.com/office/drawing/2014/main" id="{B23978FC-F630-470C-9E1A-E3E57C0B19DD}"/>
                </a:ext>
              </a:extLst>
            </p:cNvPr>
            <p:cNvSpPr/>
            <p:nvPr/>
          </p:nvSpPr>
          <p:spPr>
            <a:xfrm>
              <a:off x="9625367" y="1708845"/>
              <a:ext cx="1820480" cy="1014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chi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cụ</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endParaRPr kumimoji="0" lang="x-none"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Down Arrow 18"/>
          <p:cNvSpPr/>
          <p:nvPr/>
        </p:nvSpPr>
        <p:spPr>
          <a:xfrm>
            <a:off x="8201070" y="3388340"/>
            <a:ext cx="366320" cy="46194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Google Shape;139;p28">
            <a:extLst>
              <a:ext uri="{FF2B5EF4-FFF2-40B4-BE49-F238E27FC236}">
                <a16:creationId xmlns:a16="http://schemas.microsoft.com/office/drawing/2014/main" id="{F74713C1-6D38-7CAF-9BEF-FEC02A708437}"/>
              </a:ext>
            </a:extLst>
          </p:cNvPr>
          <p:cNvSpPr txBox="1"/>
          <p:nvPr/>
        </p:nvSpPr>
        <p:spPr>
          <a:xfrm>
            <a:off x="0" y="3890947"/>
            <a:ext cx="12210107" cy="2823810"/>
          </a:xfrm>
          <a:prstGeom prst="rect">
            <a:avLst/>
          </a:prstGeom>
          <a:solidFill>
            <a:schemeClr val="accent4"/>
          </a:solid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90000"/>
              </a:lnSpc>
              <a:spcBef>
                <a:spcPts val="1335"/>
              </a:spcBef>
              <a:spcAft>
                <a:spcPts val="0"/>
              </a:spcAft>
              <a:buClrTx/>
              <a:buSzTx/>
              <a:buFontTx/>
              <a:buNone/>
              <a:tabLst/>
              <a:defRPr/>
            </a:pPr>
            <a:r>
              <a:rPr lang="en-GB" sz="3000" dirty="0">
                <a:solidFill>
                  <a:srgbClr val="002060"/>
                </a:solidFill>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thông qua chơi tự do </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hoàn toàn do HS khởi xướng</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tổ chức và điều khiển, </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không có sự tham gia của giáo viên</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1335"/>
              </a:spcBef>
              <a:spcAft>
                <a:spcPts val="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sinh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GB" sz="30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tự</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xây dựng kịch bản và các nguyên tắc. Với chơi tự do, </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HS sẽ tự tìm hiểu, chơi và khám phá với ít ràng buộc và giới hạn</a:t>
            </a:r>
            <a:r>
              <a:rPr kumimoji="0" lang="en-GB" sz="3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90000"/>
              </a:lnSpc>
              <a:spcBef>
                <a:spcPts val="1335"/>
              </a:spcBef>
              <a:spcAft>
                <a:spcPts val="0"/>
              </a:spcAft>
              <a:buClrTx/>
              <a:buSzTx/>
              <a:buFontTx/>
              <a:buNone/>
              <a:tabLst/>
              <a:defRPr/>
            </a:pPr>
            <a:r>
              <a:rPr lang="en-GB" sz="3000" dirty="0" err="1">
                <a:solidFill>
                  <a:srgbClr val="002060"/>
                </a:solidFill>
                <a:latin typeface="Times New Roman" panose="02020603050405020304" pitchFamily="18" charset="0"/>
                <a:cs typeface="Times New Roman" panose="02020603050405020304" pitchFamily="18" charset="0"/>
              </a:rPr>
              <a:t>Ví</a:t>
            </a:r>
            <a:r>
              <a:rPr lang="en-GB" sz="3000" dirty="0">
                <a:solidFill>
                  <a:srgbClr val="002060"/>
                </a:solidFill>
                <a:latin typeface="Times New Roman" panose="02020603050405020304" pitchFamily="18" charset="0"/>
                <a:cs typeface="Times New Roman" panose="02020603050405020304" pitchFamily="18" charset="0"/>
              </a:rPr>
              <a:t> </a:t>
            </a:r>
            <a:r>
              <a:rPr lang="en-GB" sz="3000" dirty="0" err="1">
                <a:solidFill>
                  <a:srgbClr val="002060"/>
                </a:solidFill>
                <a:latin typeface="Times New Roman" panose="02020603050405020304" pitchFamily="18" charset="0"/>
                <a:cs typeface="Times New Roman" panose="02020603050405020304" pitchFamily="18" charset="0"/>
              </a:rPr>
              <a:t>dụ</a:t>
            </a:r>
            <a:r>
              <a:rPr lang="en-GB" sz="3000" dirty="0">
                <a:solidFill>
                  <a:srgbClr val="002060"/>
                </a:solidFill>
                <a:latin typeface="Times New Roman" panose="02020603050405020304" pitchFamily="18" charset="0"/>
                <a:cs typeface="Times New Roman" panose="02020603050405020304" pitchFamily="18" charset="0"/>
              </a:rPr>
              <a:t>: </a:t>
            </a:r>
            <a:endParaRPr kumimoji="0"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63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2800" dirty="0">
                <a:latin typeface="Times New Roman" panose="02020603050405020304" pitchFamily="18" charset="0"/>
                <a:cs typeface="Times New Roman" panose="02020603050405020304" pitchFamily="18" charset="0"/>
              </a:rPr>
              <a:t>Các loại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HTQC</a:t>
            </a:r>
            <a:endParaRPr sz="28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5119214" y="1143000"/>
            <a:ext cx="2162322" cy="2286000"/>
            <a:chOff x="5170911" y="1139859"/>
            <a:chExt cx="2162322" cy="2286000"/>
          </a:xfrm>
        </p:grpSpPr>
        <p:pic>
          <p:nvPicPr>
            <p:cNvPr id="16" name="Hình ảnh 27">
              <a:extLst>
                <a:ext uri="{FF2B5EF4-FFF2-40B4-BE49-F238E27FC236}">
                  <a16:creationId xmlns:a16="http://schemas.microsoft.com/office/drawing/2014/main" id="{42E4ECAC-A56A-4461-B51D-A0B1CC19890A}"/>
                </a:ext>
              </a:extLst>
            </p:cNvPr>
            <p:cNvPicPr>
              <a:picLocks noChangeAspect="1"/>
            </p:cNvPicPr>
            <p:nvPr/>
          </p:nvPicPr>
          <p:blipFill rotWithShape="1">
            <a:blip r:embed="rId2"/>
            <a:srcRect l="15738" t="12642" r="14912" b="8651"/>
            <a:stretch/>
          </p:blipFill>
          <p:spPr>
            <a:xfrm>
              <a:off x="5170911" y="1139859"/>
              <a:ext cx="2162322" cy="2286000"/>
            </a:xfrm>
            <a:prstGeom prst="rect">
              <a:avLst/>
            </a:prstGeom>
          </p:spPr>
        </p:pic>
        <p:sp>
          <p:nvSpPr>
            <p:cNvPr id="30" name="Hình chữ nhật: Góc Tròn 28">
              <a:extLst>
                <a:ext uri="{FF2B5EF4-FFF2-40B4-BE49-F238E27FC236}">
                  <a16:creationId xmlns:a16="http://schemas.microsoft.com/office/drawing/2014/main" id="{5BF54014-07C2-4222-8AEB-9457371F83D6}"/>
                </a:ext>
              </a:extLst>
            </p:cNvPr>
            <p:cNvSpPr/>
            <p:nvPr/>
          </p:nvSpPr>
          <p:spPr>
            <a:xfrm>
              <a:off x="5240074" y="1994237"/>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7303069" y="1085863"/>
            <a:ext cx="2162322" cy="2286000"/>
            <a:chOff x="7560316" y="1145438"/>
            <a:chExt cx="2162322" cy="2286000"/>
          </a:xfrm>
        </p:grpSpPr>
        <p:pic>
          <p:nvPicPr>
            <p:cNvPr id="17" name="Hình ảnh 27">
              <a:extLst>
                <a:ext uri="{FF2B5EF4-FFF2-40B4-BE49-F238E27FC236}">
                  <a16:creationId xmlns:a16="http://schemas.microsoft.com/office/drawing/2014/main" id="{2FFDBC12-F4C0-4684-B8B0-501D01AC293C}"/>
                </a:ext>
              </a:extLst>
            </p:cNvPr>
            <p:cNvPicPr>
              <a:picLocks noChangeAspect="1"/>
            </p:cNvPicPr>
            <p:nvPr/>
          </p:nvPicPr>
          <p:blipFill rotWithShape="1">
            <a:blip r:embed="rId2"/>
            <a:srcRect l="15738" t="12642" r="14912" b="8651"/>
            <a:stretch/>
          </p:blipFill>
          <p:spPr>
            <a:xfrm>
              <a:off x="7560316" y="1145438"/>
              <a:ext cx="2162322" cy="2286000"/>
            </a:xfrm>
            <a:prstGeom prst="rect">
              <a:avLst/>
            </a:prstGeom>
          </p:spPr>
        </p:pic>
        <p:sp>
          <p:nvSpPr>
            <p:cNvPr id="29" name="Hình chữ nhật: Góc Tròn 28">
              <a:extLst>
                <a:ext uri="{FF2B5EF4-FFF2-40B4-BE49-F238E27FC236}">
                  <a16:creationId xmlns:a16="http://schemas.microsoft.com/office/drawing/2014/main" id="{BA54E42D-BD0E-4B0C-BF96-EBF2E3977A6B}"/>
                </a:ext>
              </a:extLst>
            </p:cNvPr>
            <p:cNvSpPr/>
            <p:nvPr/>
          </p:nvSpPr>
          <p:spPr>
            <a:xfrm>
              <a:off x="7663710" y="1897345"/>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2955477" y="1085863"/>
            <a:ext cx="2162322" cy="2286000"/>
            <a:chOff x="3030427" y="1136410"/>
            <a:chExt cx="2162322" cy="2286000"/>
          </a:xfrm>
        </p:grpSpPr>
        <p:pic>
          <p:nvPicPr>
            <p:cNvPr id="28"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3030427" y="1136410"/>
              <a:ext cx="2162322" cy="2286000"/>
            </a:xfrm>
            <a:prstGeom prst="rect">
              <a:avLst/>
            </a:prstGeom>
          </p:spPr>
        </p:pic>
        <p:sp>
          <p:nvSpPr>
            <p:cNvPr id="31" name="Hình chữ nhật: Góc Tròn 28">
              <a:extLst>
                <a:ext uri="{FF2B5EF4-FFF2-40B4-BE49-F238E27FC236}">
                  <a16:creationId xmlns:a16="http://schemas.microsoft.com/office/drawing/2014/main" id="{4A1A7173-316D-4148-9FB7-1CEEE2383DB6}"/>
                </a:ext>
              </a:extLst>
            </p:cNvPr>
            <p:cNvSpPr/>
            <p:nvPr/>
          </p:nvSpPr>
          <p:spPr>
            <a:xfrm>
              <a:off x="3125528" y="1924624"/>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9568785" y="1143000"/>
            <a:ext cx="2162322" cy="2286000"/>
            <a:chOff x="9495555" y="857250"/>
            <a:chExt cx="2162322" cy="2286000"/>
          </a:xfrm>
        </p:grpSpPr>
        <p:pic>
          <p:nvPicPr>
            <p:cNvPr id="18" name="Hình ảnh 27">
              <a:extLst>
                <a:ext uri="{FF2B5EF4-FFF2-40B4-BE49-F238E27FC236}">
                  <a16:creationId xmlns:a16="http://schemas.microsoft.com/office/drawing/2014/main" id="{0CD1EA8B-121D-405D-896D-2CFA805AB59F}"/>
                </a:ext>
              </a:extLst>
            </p:cNvPr>
            <p:cNvPicPr>
              <a:picLocks noChangeAspect="1"/>
            </p:cNvPicPr>
            <p:nvPr/>
          </p:nvPicPr>
          <p:blipFill rotWithShape="1">
            <a:blip r:embed="rId2"/>
            <a:srcRect l="15738" t="12642" r="14912" b="8651"/>
            <a:stretch/>
          </p:blipFill>
          <p:spPr>
            <a:xfrm>
              <a:off x="9495555" y="857250"/>
              <a:ext cx="2162322" cy="2286000"/>
            </a:xfrm>
            <a:prstGeom prst="rect">
              <a:avLst/>
            </a:prstGeom>
          </p:spPr>
        </p:pic>
        <p:sp>
          <p:nvSpPr>
            <p:cNvPr id="32" name="Hình chữ nhật: Góc Tròn 28">
              <a:extLst>
                <a:ext uri="{FF2B5EF4-FFF2-40B4-BE49-F238E27FC236}">
                  <a16:creationId xmlns:a16="http://schemas.microsoft.com/office/drawing/2014/main" id="{B23978FC-F630-470C-9E1A-E3E57C0B19DD}"/>
                </a:ext>
              </a:extLst>
            </p:cNvPr>
            <p:cNvSpPr/>
            <p:nvPr/>
          </p:nvSpPr>
          <p:spPr>
            <a:xfrm>
              <a:off x="9625367" y="1708845"/>
              <a:ext cx="1820480" cy="1014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chi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cụ</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endParaRPr kumimoji="0" lang="x-none"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9" name="Down Arrow 18"/>
          <p:cNvSpPr/>
          <p:nvPr/>
        </p:nvSpPr>
        <p:spPr>
          <a:xfrm>
            <a:off x="10466786" y="3429000"/>
            <a:ext cx="366320" cy="46194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Google Shape;157;p31">
            <a:extLst>
              <a:ext uri="{FF2B5EF4-FFF2-40B4-BE49-F238E27FC236}">
                <a16:creationId xmlns:a16="http://schemas.microsoft.com/office/drawing/2014/main" id="{A63882D4-3955-09ED-C871-94F29DB70C92}"/>
              </a:ext>
            </a:extLst>
          </p:cNvPr>
          <p:cNvSpPr txBox="1"/>
          <p:nvPr/>
        </p:nvSpPr>
        <p:spPr>
          <a:xfrm>
            <a:off x="29689" y="3930096"/>
            <a:ext cx="12162311" cy="2721217"/>
          </a:xfrm>
          <a:prstGeom prst="rect">
            <a:avLst/>
          </a:prstGeom>
          <a:solidFill>
            <a:schemeClr val="accent4"/>
          </a:solid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90000"/>
              </a:lnSpc>
              <a:spcBef>
                <a:spcPts val="665"/>
              </a:spcBef>
              <a:spcAft>
                <a:spcPts val="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hoạt</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do GV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thiết</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kế</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cấu</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trúc</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nhất</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800"/>
              </a:spcBef>
              <a:spcAft>
                <a:spcPts val="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GV</a:t>
            </a:r>
            <a:r>
              <a:rPr kumimoji="0" lang="en-GB" sz="30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đặt</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mục</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tiêu</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tập</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đưa</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ra</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khuôn</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khổ</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hướng</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dẫn</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rõ</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ràng</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chi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HS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thực</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hiện</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endParaRPr kumimoji="0"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800"/>
              </a:spcBef>
              <a:spcAft>
                <a:spcPts val="800"/>
              </a:spcAft>
              <a:buClrTx/>
              <a:buSzTx/>
              <a:buFontTx/>
              <a:buNone/>
              <a:tabLst/>
              <a:defRPr/>
            </a:pP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HS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chủ</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yếu</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sự</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hướng</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dẫn</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trực</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tiếp</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nhiều</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cơ</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hội</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đưa</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ra</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tưởng</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a:t>
            </a:r>
            <a:r>
              <a:rPr kumimoji="0" lang="en-GB" sz="3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điểm</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mình</a:t>
            </a:r>
            <a:r>
              <a:rPr kumimoji="0" lang="en-GB"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40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03CBCA51-1D34-47DE-A04E-6544FF8ADC6E}"/>
              </a:ext>
            </a:extLst>
          </p:cNvPr>
          <p:cNvGrpSpPr/>
          <p:nvPr/>
        </p:nvGrpSpPr>
        <p:grpSpPr>
          <a:xfrm>
            <a:off x="293967" y="64590"/>
            <a:ext cx="5649633" cy="2983410"/>
            <a:chOff x="293967" y="64590"/>
            <a:chExt cx="5649633" cy="2983410"/>
          </a:xfrm>
        </p:grpSpPr>
        <p:sp>
          <p:nvSpPr>
            <p:cNvPr id="17" name="Rectangle 16">
              <a:extLst>
                <a:ext uri="{FF2B5EF4-FFF2-40B4-BE49-F238E27FC236}">
                  <a16:creationId xmlns:a16="http://schemas.microsoft.com/office/drawing/2014/main" id="{FB8D44EB-95D2-4C04-B4B5-965316AE2548}"/>
                </a:ext>
              </a:extLst>
            </p:cNvPr>
            <p:cNvSpPr/>
            <p:nvPr/>
          </p:nvSpPr>
          <p:spPr>
            <a:xfrm>
              <a:off x="293967" y="595628"/>
              <a:ext cx="4863405" cy="245237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5132207-5905-4FC0-AB75-73383AA406D4}"/>
                </a:ext>
              </a:extLst>
            </p:cNvPr>
            <p:cNvGrpSpPr/>
            <p:nvPr/>
          </p:nvGrpSpPr>
          <p:grpSpPr>
            <a:xfrm>
              <a:off x="4558605" y="64590"/>
              <a:ext cx="1384995" cy="1384995"/>
              <a:chOff x="304800" y="780008"/>
              <a:chExt cx="1384995" cy="1384995"/>
            </a:xfrm>
          </p:grpSpPr>
          <p:sp>
            <p:nvSpPr>
              <p:cNvPr id="12" name="Oval 11">
                <a:extLst>
                  <a:ext uri="{FF2B5EF4-FFF2-40B4-BE49-F238E27FC236}">
                    <a16:creationId xmlns:a16="http://schemas.microsoft.com/office/drawing/2014/main" id="{5820458B-CC31-42AF-9776-AA027B1E5685}"/>
                  </a:ext>
                </a:extLst>
              </p:cNvPr>
              <p:cNvSpPr/>
              <p:nvPr/>
            </p:nvSpPr>
            <p:spPr>
              <a:xfrm>
                <a:off x="304800" y="780008"/>
                <a:ext cx="1384995" cy="1384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ysClr val="windowText" lastClr="000000"/>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1596386B-2C7B-4A7F-A968-A1BA8CB44944}"/>
                  </a:ext>
                </a:extLst>
              </p:cNvPr>
              <p:cNvSpPr/>
              <p:nvPr/>
            </p:nvSpPr>
            <p:spPr>
              <a:xfrm>
                <a:off x="434625" y="1051278"/>
                <a:ext cx="1178528" cy="784830"/>
              </a:xfrm>
              <a:prstGeom prst="rect">
                <a:avLst/>
              </a:prstGeom>
              <a:noFill/>
            </p:spPr>
            <p:txBody>
              <a:bodyPr wrap="none" lIns="91440" tIns="45720" rIns="91440" bIns="45720">
                <a:spAutoFit/>
              </a:bodyPr>
              <a:lstStyle/>
              <a:p>
                <a:pPr algn="ctr"/>
                <a:r>
                  <a:rPr lang="en-US" sz="4500" b="1" cap="none" spc="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endParaRPr lang="en-US" sz="4500" b="1"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grpSp>
        <p:nvGrpSpPr>
          <p:cNvPr id="39" name="Group 38">
            <a:extLst>
              <a:ext uri="{FF2B5EF4-FFF2-40B4-BE49-F238E27FC236}">
                <a16:creationId xmlns:a16="http://schemas.microsoft.com/office/drawing/2014/main" id="{DF733745-882E-40FE-9817-007E3830C404}"/>
              </a:ext>
            </a:extLst>
          </p:cNvPr>
          <p:cNvGrpSpPr/>
          <p:nvPr/>
        </p:nvGrpSpPr>
        <p:grpSpPr>
          <a:xfrm>
            <a:off x="6324600" y="76200"/>
            <a:ext cx="5567276" cy="2994702"/>
            <a:chOff x="6324600" y="76200"/>
            <a:chExt cx="5567276" cy="2994702"/>
          </a:xfrm>
        </p:grpSpPr>
        <p:sp>
          <p:nvSpPr>
            <p:cNvPr id="18" name="Rectangle 17">
              <a:extLst>
                <a:ext uri="{FF2B5EF4-FFF2-40B4-BE49-F238E27FC236}">
                  <a16:creationId xmlns:a16="http://schemas.microsoft.com/office/drawing/2014/main" id="{BF8F5278-D0DB-4A57-B0E8-31052C424087}"/>
                </a:ext>
              </a:extLst>
            </p:cNvPr>
            <p:cNvSpPr/>
            <p:nvPr/>
          </p:nvSpPr>
          <p:spPr>
            <a:xfrm>
              <a:off x="7028471" y="618530"/>
              <a:ext cx="4863405" cy="245237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398FC78-0874-43FF-9D9B-C01255579314}"/>
                </a:ext>
              </a:extLst>
            </p:cNvPr>
            <p:cNvGrpSpPr/>
            <p:nvPr/>
          </p:nvGrpSpPr>
          <p:grpSpPr>
            <a:xfrm>
              <a:off x="6324600" y="76200"/>
              <a:ext cx="1401346" cy="1384995"/>
              <a:chOff x="304800" y="780008"/>
              <a:chExt cx="1401346" cy="1384995"/>
            </a:xfrm>
          </p:grpSpPr>
          <p:sp>
            <p:nvSpPr>
              <p:cNvPr id="21" name="Oval 20">
                <a:extLst>
                  <a:ext uri="{FF2B5EF4-FFF2-40B4-BE49-F238E27FC236}">
                    <a16:creationId xmlns:a16="http://schemas.microsoft.com/office/drawing/2014/main" id="{A894AC5C-F383-4DCF-AE78-B339925D25DA}"/>
                  </a:ext>
                </a:extLst>
              </p:cNvPr>
              <p:cNvSpPr/>
              <p:nvPr/>
            </p:nvSpPr>
            <p:spPr>
              <a:xfrm>
                <a:off x="304800" y="780008"/>
                <a:ext cx="1384995" cy="1384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ysClr val="windowText" lastClr="000000"/>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D40D7EA0-9321-447B-AE4F-026407B37308}"/>
                  </a:ext>
                </a:extLst>
              </p:cNvPr>
              <p:cNvSpPr/>
              <p:nvPr/>
            </p:nvSpPr>
            <p:spPr>
              <a:xfrm>
                <a:off x="304800" y="1063428"/>
                <a:ext cx="1401346" cy="784830"/>
              </a:xfrm>
              <a:prstGeom prst="rect">
                <a:avLst/>
              </a:prstGeom>
              <a:noFill/>
            </p:spPr>
            <p:txBody>
              <a:bodyPr wrap="none" lIns="91440" tIns="45720" rIns="91440" bIns="45720">
                <a:spAutoFit/>
              </a:bodyPr>
              <a:lstStyle/>
              <a:p>
                <a:pPr algn="ctr"/>
                <a:r>
                  <a:rPr lang="en-US" sz="4500" b="1" cap="none" spc="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Chơi</a:t>
                </a:r>
                <a:endParaRPr lang="en-US" sz="4500" b="1"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sp>
        <p:nvSpPr>
          <p:cNvPr id="19" name="TextBox 18">
            <a:extLst>
              <a:ext uri="{FF2B5EF4-FFF2-40B4-BE49-F238E27FC236}">
                <a16:creationId xmlns:a16="http://schemas.microsoft.com/office/drawing/2014/main" id="{E6A09E74-9F2A-4922-B295-63B4622EAE15}"/>
              </a:ext>
            </a:extLst>
          </p:cNvPr>
          <p:cNvSpPr txBox="1"/>
          <p:nvPr/>
        </p:nvSpPr>
        <p:spPr>
          <a:xfrm>
            <a:off x="7467600" y="685800"/>
            <a:ext cx="4424275"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22108C59-98DA-4D34-B665-643D7C1ADAF4}"/>
              </a:ext>
            </a:extLst>
          </p:cNvPr>
          <p:cNvSpPr txBox="1"/>
          <p:nvPr/>
        </p:nvSpPr>
        <p:spPr>
          <a:xfrm>
            <a:off x="293967" y="646093"/>
            <a:ext cx="4312105"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id="{29E993FF-2645-4F29-9179-A75F61BA4CCF}"/>
              </a:ext>
            </a:extLst>
          </p:cNvPr>
          <p:cNvSpPr txBox="1"/>
          <p:nvPr/>
        </p:nvSpPr>
        <p:spPr>
          <a:xfrm>
            <a:off x="293967" y="1534180"/>
            <a:ext cx="4863405"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cơ hội chia sẻ ý kiến</a:t>
            </a:r>
            <a:r>
              <a:rPr lang="en-US" sz="2800"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98AB6FCF-64DD-41FA-8EC9-D4822413672B}"/>
              </a:ext>
            </a:extLst>
          </p:cNvPr>
          <p:cNvSpPr txBox="1"/>
          <p:nvPr/>
        </p:nvSpPr>
        <p:spPr>
          <a:xfrm>
            <a:off x="318195" y="1981200"/>
            <a:ext cx="4863405"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 T</a:t>
            </a:r>
            <a:r>
              <a:rPr lang="vi-VN" sz="2800" dirty="0">
                <a:latin typeface="Times New Roman" panose="02020603050405020304" pitchFamily="18" charset="0"/>
                <a:cs typeface="Times New Roman" panose="02020603050405020304" pitchFamily="18" charset="0"/>
              </a:rPr>
              <a:t>hực hành các kĩ năng phục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cho cuộc sống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43EA1276-10BE-42C2-AAAE-6DFDE1E21116}"/>
              </a:ext>
            </a:extLst>
          </p:cNvPr>
          <p:cNvSpPr txBox="1"/>
          <p:nvPr/>
        </p:nvSpPr>
        <p:spPr>
          <a:xfrm>
            <a:off x="7028470" y="1524000"/>
            <a:ext cx="4863405"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p:pic>
        <p:nvPicPr>
          <p:cNvPr id="32" name="Picture 31" descr="A picture containing toy&#10;&#10;Description automatically generated">
            <a:extLst>
              <a:ext uri="{FF2B5EF4-FFF2-40B4-BE49-F238E27FC236}">
                <a16:creationId xmlns:a16="http://schemas.microsoft.com/office/drawing/2014/main" id="{A81C38A3-D4BC-DC09-DAB0-E45F9F951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430" y="4103170"/>
            <a:ext cx="3452620" cy="2796622"/>
          </a:xfrm>
          <a:prstGeom prst="rect">
            <a:avLst/>
          </a:prstGeom>
          <a:noFill/>
        </p:spPr>
      </p:pic>
      <p:sp>
        <p:nvSpPr>
          <p:cNvPr id="31" name="TextBox 30">
            <a:extLst>
              <a:ext uri="{FF2B5EF4-FFF2-40B4-BE49-F238E27FC236}">
                <a16:creationId xmlns:a16="http://schemas.microsoft.com/office/drawing/2014/main" id="{E1EE1163-D5AC-4F95-8201-3679843FC8C3}"/>
              </a:ext>
            </a:extLst>
          </p:cNvPr>
          <p:cNvSpPr txBox="1"/>
          <p:nvPr/>
        </p:nvSpPr>
        <p:spPr>
          <a:xfrm>
            <a:off x="7028470" y="1991380"/>
            <a:ext cx="4863405"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D868539-D37D-48F4-9AF0-3A6E858FAF51}"/>
              </a:ext>
            </a:extLst>
          </p:cNvPr>
          <p:cNvSpPr txBox="1"/>
          <p:nvPr/>
        </p:nvSpPr>
        <p:spPr>
          <a:xfrm>
            <a:off x="7052699" y="2481997"/>
            <a:ext cx="4863405"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endParaRPr lang="en-US" sz="2800" dirty="0">
              <a:latin typeface="Times New Roman" panose="02020603050405020304" pitchFamily="18" charset="0"/>
              <a:cs typeface="Times New Roman" panose="02020603050405020304" pitchFamily="18" charset="0"/>
            </a:endParaRPr>
          </a:p>
        </p:txBody>
      </p:sp>
      <p:sp>
        <p:nvSpPr>
          <p:cNvPr id="25" name="Callout: Down Arrow 24">
            <a:extLst>
              <a:ext uri="{FF2B5EF4-FFF2-40B4-BE49-F238E27FC236}">
                <a16:creationId xmlns:a16="http://schemas.microsoft.com/office/drawing/2014/main" id="{369FC2E9-8F34-2EC0-6E93-6FE688AEEB89}"/>
              </a:ext>
            </a:extLst>
          </p:cNvPr>
          <p:cNvSpPr/>
          <p:nvPr/>
        </p:nvSpPr>
        <p:spPr>
          <a:xfrm>
            <a:off x="2523344" y="3200400"/>
            <a:ext cx="7085764" cy="1355133"/>
          </a:xfrm>
          <a:prstGeom prst="down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48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48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qua </a:t>
            </a:r>
            <a:r>
              <a:rPr lang="en-US" sz="4800" b="1"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chơi</a:t>
            </a:r>
            <a:r>
              <a:rPr lang="en-US" sz="48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48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a:t>
            </a:r>
            <a:r>
              <a:rPr lang="en-US" sz="48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800" dirty="0"/>
          </a:p>
        </p:txBody>
      </p:sp>
    </p:spTree>
    <p:extLst>
      <p:ext uri="{BB962C8B-B14F-4D97-AF65-F5344CB8AC3E}">
        <p14:creationId xmlns:p14="http://schemas.microsoft.com/office/powerpoint/2010/main" val="6488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anim calcmode="lin" valueType="num">
                                      <p:cBhvr>
                                        <p:cTn id="47" dur="500" fill="hold"/>
                                        <p:tgtEl>
                                          <p:spTgt spid="25"/>
                                        </p:tgtEl>
                                        <p:attrNameLst>
                                          <p:attrName>ppt_x</p:attrName>
                                        </p:attrNameLst>
                                      </p:cBhvr>
                                      <p:tavLst>
                                        <p:tav tm="0">
                                          <p:val>
                                            <p:strVal val="#ppt_x"/>
                                          </p:val>
                                        </p:tav>
                                        <p:tav tm="100000">
                                          <p:val>
                                            <p:strVal val="#ppt_x"/>
                                          </p:val>
                                        </p:tav>
                                      </p:tavLst>
                                    </p:anim>
                                    <p:anim calcmode="lin" valueType="num">
                                      <p:cBhvr>
                                        <p:cTn id="48" dur="500" fill="hold"/>
                                        <p:tgtEl>
                                          <p:spTgt spid="25"/>
                                        </p:tgtEl>
                                        <p:attrNameLst>
                                          <p:attrName>ppt_y</p:attrName>
                                        </p:attrNameLst>
                                      </p:cBhvr>
                                      <p:tavLst>
                                        <p:tav tm="0">
                                          <p:val>
                                            <p:strVal val="#ppt_y-.1"/>
                                          </p:val>
                                        </p:tav>
                                        <p:tav tm="100000">
                                          <p:val>
                                            <p:strVal val="#ppt_y"/>
                                          </p:val>
                                        </p:tav>
                                      </p:tavLst>
                                    </p:anim>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28" grpId="0"/>
      <p:bldP spid="29" grpId="0"/>
      <p:bldP spid="30" grpId="0"/>
      <p:bldP spid="31" grpId="0"/>
      <p:bldP spid="33" grpId="0"/>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400" dirty="0">
                <a:latin typeface="Times New Roman" panose="02020603050405020304" pitchFamily="18" charset="0"/>
                <a:cs typeface="Times New Roman" panose="02020603050405020304" pitchFamily="18" charset="0"/>
              </a:rPr>
              <a:t>Các loại </a:t>
            </a:r>
            <a:r>
              <a:rPr lang="en-GB" sz="4400" dirty="0" err="1">
                <a:latin typeface="Times New Roman" panose="02020603050405020304" pitchFamily="18" charset="0"/>
                <a:cs typeface="Times New Roman" panose="02020603050405020304" pitchFamily="18" charset="0"/>
              </a:rPr>
              <a:t>hình</a:t>
            </a:r>
            <a:r>
              <a:rPr lang="en-GB" sz="4400" dirty="0">
                <a:latin typeface="Times New Roman" panose="02020603050405020304" pitchFamily="18" charset="0"/>
                <a:cs typeface="Times New Roman" panose="02020603050405020304" pitchFamily="18" charset="0"/>
              </a:rPr>
              <a:t> HTQC</a:t>
            </a:r>
            <a:endParaRPr sz="44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4036039" y="1273940"/>
            <a:ext cx="2162322" cy="2286000"/>
            <a:chOff x="4036039" y="1273940"/>
            <a:chExt cx="2162322" cy="2286000"/>
          </a:xfrm>
        </p:grpSpPr>
        <p:pic>
          <p:nvPicPr>
            <p:cNvPr id="16" name="Hình ảnh 27">
              <a:extLst>
                <a:ext uri="{FF2B5EF4-FFF2-40B4-BE49-F238E27FC236}">
                  <a16:creationId xmlns:a16="http://schemas.microsoft.com/office/drawing/2014/main" id="{42E4ECAC-A56A-4461-B51D-A0B1CC19890A}"/>
                </a:ext>
              </a:extLst>
            </p:cNvPr>
            <p:cNvPicPr>
              <a:picLocks noChangeAspect="1"/>
            </p:cNvPicPr>
            <p:nvPr/>
          </p:nvPicPr>
          <p:blipFill rotWithShape="1">
            <a:blip r:embed="rId2"/>
            <a:srcRect l="15738" t="12642" r="14912" b="8651"/>
            <a:stretch/>
          </p:blipFill>
          <p:spPr>
            <a:xfrm>
              <a:off x="4036039" y="1273940"/>
              <a:ext cx="2162322" cy="2286000"/>
            </a:xfrm>
            <a:prstGeom prst="rect">
              <a:avLst/>
            </a:prstGeom>
          </p:spPr>
        </p:pic>
        <p:sp>
          <p:nvSpPr>
            <p:cNvPr id="30" name="Hình chữ nhật: Góc Tròn 28">
              <a:extLst>
                <a:ext uri="{FF2B5EF4-FFF2-40B4-BE49-F238E27FC236}">
                  <a16:creationId xmlns:a16="http://schemas.microsoft.com/office/drawing/2014/main" id="{5BF54014-07C2-4222-8AEB-9457371F83D6}"/>
                </a:ext>
              </a:extLst>
            </p:cNvPr>
            <p:cNvSpPr/>
            <p:nvPr/>
          </p:nvSpPr>
          <p:spPr>
            <a:xfrm>
              <a:off x="4036039" y="2148899"/>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6438776" y="1273940"/>
            <a:ext cx="2162322" cy="2286000"/>
            <a:chOff x="7560316" y="1145438"/>
            <a:chExt cx="2162322" cy="2286000"/>
          </a:xfrm>
        </p:grpSpPr>
        <p:pic>
          <p:nvPicPr>
            <p:cNvPr id="17" name="Hình ảnh 27">
              <a:extLst>
                <a:ext uri="{FF2B5EF4-FFF2-40B4-BE49-F238E27FC236}">
                  <a16:creationId xmlns:a16="http://schemas.microsoft.com/office/drawing/2014/main" id="{2FFDBC12-F4C0-4684-B8B0-501D01AC293C}"/>
                </a:ext>
              </a:extLst>
            </p:cNvPr>
            <p:cNvPicPr>
              <a:picLocks noChangeAspect="1"/>
            </p:cNvPicPr>
            <p:nvPr/>
          </p:nvPicPr>
          <p:blipFill rotWithShape="1">
            <a:blip r:embed="rId2"/>
            <a:srcRect l="15738" t="12642" r="14912" b="8651"/>
            <a:stretch/>
          </p:blipFill>
          <p:spPr>
            <a:xfrm>
              <a:off x="7560316" y="1145438"/>
              <a:ext cx="2162322" cy="2286000"/>
            </a:xfrm>
            <a:prstGeom prst="rect">
              <a:avLst/>
            </a:prstGeom>
          </p:spPr>
        </p:pic>
        <p:sp>
          <p:nvSpPr>
            <p:cNvPr id="29" name="Hình chữ nhật: Góc Tròn 28">
              <a:extLst>
                <a:ext uri="{FF2B5EF4-FFF2-40B4-BE49-F238E27FC236}">
                  <a16:creationId xmlns:a16="http://schemas.microsoft.com/office/drawing/2014/main" id="{BA54E42D-BD0E-4B0C-BF96-EBF2E3977A6B}"/>
                </a:ext>
              </a:extLst>
            </p:cNvPr>
            <p:cNvSpPr/>
            <p:nvPr/>
          </p:nvSpPr>
          <p:spPr>
            <a:xfrm>
              <a:off x="7663710" y="1897345"/>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1555314" y="1204245"/>
            <a:ext cx="2162322" cy="2286000"/>
            <a:chOff x="2922387" y="1190406"/>
            <a:chExt cx="2162322" cy="2286000"/>
          </a:xfrm>
        </p:grpSpPr>
        <p:pic>
          <p:nvPicPr>
            <p:cNvPr id="28" name="Hình ảnh 27">
              <a:extLst>
                <a:ext uri="{FF2B5EF4-FFF2-40B4-BE49-F238E27FC236}">
                  <a16:creationId xmlns:a16="http://schemas.microsoft.com/office/drawing/2014/main" id="{393F4937-0524-4898-B977-6D47C0BF77F8}"/>
                </a:ext>
              </a:extLst>
            </p:cNvPr>
            <p:cNvPicPr>
              <a:picLocks noChangeAspect="1"/>
            </p:cNvPicPr>
            <p:nvPr/>
          </p:nvPicPr>
          <p:blipFill rotWithShape="1">
            <a:blip r:embed="rId2"/>
            <a:srcRect l="15738" t="12642" r="14912" b="8651"/>
            <a:stretch/>
          </p:blipFill>
          <p:spPr>
            <a:xfrm>
              <a:off x="2922387" y="1190406"/>
              <a:ext cx="2162322" cy="2286000"/>
            </a:xfrm>
            <a:prstGeom prst="rect">
              <a:avLst/>
            </a:prstGeom>
          </p:spPr>
        </p:pic>
        <p:sp>
          <p:nvSpPr>
            <p:cNvPr id="31" name="Hình chữ nhật: Góc Tròn 28">
              <a:extLst>
                <a:ext uri="{FF2B5EF4-FFF2-40B4-BE49-F238E27FC236}">
                  <a16:creationId xmlns:a16="http://schemas.microsoft.com/office/drawing/2014/main" id="{4A1A7173-316D-4148-9FB7-1CEEE2383DB6}"/>
                </a:ext>
              </a:extLst>
            </p:cNvPr>
            <p:cNvSpPr/>
            <p:nvPr/>
          </p:nvSpPr>
          <p:spPr>
            <a:xfrm>
              <a:off x="3014803" y="2018923"/>
              <a:ext cx="1978429" cy="10145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8766563" y="1273940"/>
            <a:ext cx="2366182" cy="2286000"/>
            <a:chOff x="9825818" y="1143000"/>
            <a:chExt cx="2366182" cy="2286000"/>
          </a:xfrm>
        </p:grpSpPr>
        <p:pic>
          <p:nvPicPr>
            <p:cNvPr id="18" name="Hình ảnh 27">
              <a:extLst>
                <a:ext uri="{FF2B5EF4-FFF2-40B4-BE49-F238E27FC236}">
                  <a16:creationId xmlns:a16="http://schemas.microsoft.com/office/drawing/2014/main" id="{0CD1EA8B-121D-405D-896D-2CFA805AB59F}"/>
                </a:ext>
              </a:extLst>
            </p:cNvPr>
            <p:cNvPicPr>
              <a:picLocks noChangeAspect="1"/>
            </p:cNvPicPr>
            <p:nvPr/>
          </p:nvPicPr>
          <p:blipFill rotWithShape="1">
            <a:blip r:embed="rId2"/>
            <a:srcRect l="15738" t="12642" r="14912" b="8651"/>
            <a:stretch/>
          </p:blipFill>
          <p:spPr>
            <a:xfrm>
              <a:off x="9900768" y="1143000"/>
              <a:ext cx="2162322" cy="2286000"/>
            </a:xfrm>
            <a:prstGeom prst="rect">
              <a:avLst/>
            </a:prstGeom>
          </p:spPr>
        </p:pic>
        <p:sp>
          <p:nvSpPr>
            <p:cNvPr id="32" name="Hình chữ nhật: Góc Tròn 28">
              <a:extLst>
                <a:ext uri="{FF2B5EF4-FFF2-40B4-BE49-F238E27FC236}">
                  <a16:creationId xmlns:a16="http://schemas.microsoft.com/office/drawing/2014/main" id="{B23978FC-F630-470C-9E1A-E3E57C0B19DD}"/>
                </a:ext>
              </a:extLst>
            </p:cNvPr>
            <p:cNvSpPr/>
            <p:nvPr/>
          </p:nvSpPr>
          <p:spPr>
            <a:xfrm>
              <a:off x="9825818" y="1997378"/>
              <a:ext cx="2366182" cy="10803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qua</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chi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cụ</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endParaRPr kumimoji="0" lang="x-none"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1" name="Hình chữ nhật 1">
            <a:extLst>
              <a:ext uri="{FF2B5EF4-FFF2-40B4-BE49-F238E27FC236}">
                <a16:creationId xmlns:a16="http://schemas.microsoft.com/office/drawing/2014/main" id="{7D9615A3-035E-4E55-CD92-6554DCFE726C}"/>
              </a:ext>
            </a:extLst>
          </p:cNvPr>
          <p:cNvSpPr/>
          <p:nvPr/>
        </p:nvSpPr>
        <p:spPr>
          <a:xfrm>
            <a:off x="3024" y="3701672"/>
            <a:ext cx="2005658"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Khởi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xướng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Hình chữ nhật 1">
            <a:extLst>
              <a:ext uri="{FF2B5EF4-FFF2-40B4-BE49-F238E27FC236}">
                <a16:creationId xmlns:a16="http://schemas.microsoft.com/office/drawing/2014/main" id="{65910568-0945-0761-F02C-2E782EA101AB}"/>
              </a:ext>
            </a:extLst>
          </p:cNvPr>
          <p:cNvSpPr/>
          <p:nvPr/>
        </p:nvSpPr>
        <p:spPr>
          <a:xfrm>
            <a:off x="3024" y="4386767"/>
            <a:ext cx="2005658"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Hình chữ nhật 1">
            <a:extLst>
              <a:ext uri="{FF2B5EF4-FFF2-40B4-BE49-F238E27FC236}">
                <a16:creationId xmlns:a16="http://schemas.microsoft.com/office/drawing/2014/main" id="{F0BB58B2-3E22-6EA5-C80C-A98F30603D12}"/>
              </a:ext>
            </a:extLst>
          </p:cNvPr>
          <p:cNvSpPr/>
          <p:nvPr/>
        </p:nvSpPr>
        <p:spPr>
          <a:xfrm>
            <a:off x="2176440" y="3701672"/>
            <a:ext cx="1188720"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Times New Roman" panose="02020603050405020304" pitchFamily="18" charset="0"/>
                <a:cs typeface="Times New Roman" panose="02020603050405020304" pitchFamily="18" charset="0"/>
              </a:rPr>
              <a:t>GV</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Hình chữ nhật 1">
            <a:extLst>
              <a:ext uri="{FF2B5EF4-FFF2-40B4-BE49-F238E27FC236}">
                <a16:creationId xmlns:a16="http://schemas.microsoft.com/office/drawing/2014/main" id="{189A2FD7-6A96-BF68-B3AC-B87D7141553D}"/>
              </a:ext>
            </a:extLst>
          </p:cNvPr>
          <p:cNvSpPr/>
          <p:nvPr/>
        </p:nvSpPr>
        <p:spPr>
          <a:xfrm>
            <a:off x="2182155" y="4385468"/>
            <a:ext cx="1188720"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HS</a:t>
            </a:r>
          </a:p>
        </p:txBody>
      </p:sp>
      <p:sp>
        <p:nvSpPr>
          <p:cNvPr id="25" name="Hình chữ nhật 1">
            <a:extLst>
              <a:ext uri="{FF2B5EF4-FFF2-40B4-BE49-F238E27FC236}">
                <a16:creationId xmlns:a16="http://schemas.microsoft.com/office/drawing/2014/main" id="{5CB149F3-CA94-051B-8731-E226331377A2}"/>
              </a:ext>
            </a:extLst>
          </p:cNvPr>
          <p:cNvSpPr/>
          <p:nvPr/>
        </p:nvSpPr>
        <p:spPr>
          <a:xfrm>
            <a:off x="4427773" y="3719626"/>
            <a:ext cx="1188720"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GV</a:t>
            </a:r>
          </a:p>
        </p:txBody>
      </p:sp>
      <p:sp>
        <p:nvSpPr>
          <p:cNvPr id="26" name="Hình chữ nhật 1">
            <a:extLst>
              <a:ext uri="{FF2B5EF4-FFF2-40B4-BE49-F238E27FC236}">
                <a16:creationId xmlns:a16="http://schemas.microsoft.com/office/drawing/2014/main" id="{277D699B-204B-CD35-C6C3-486C1C364186}"/>
              </a:ext>
            </a:extLst>
          </p:cNvPr>
          <p:cNvSpPr/>
          <p:nvPr/>
        </p:nvSpPr>
        <p:spPr>
          <a:xfrm>
            <a:off x="4427773" y="4375116"/>
            <a:ext cx="1188720"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HS</a:t>
            </a:r>
          </a:p>
        </p:txBody>
      </p:sp>
      <p:sp>
        <p:nvSpPr>
          <p:cNvPr id="27" name="Hình chữ nhật 1">
            <a:extLst>
              <a:ext uri="{FF2B5EF4-FFF2-40B4-BE49-F238E27FC236}">
                <a16:creationId xmlns:a16="http://schemas.microsoft.com/office/drawing/2014/main" id="{F66FE4AA-D706-ED12-AA4F-597FF359F83E}"/>
              </a:ext>
            </a:extLst>
          </p:cNvPr>
          <p:cNvSpPr/>
          <p:nvPr/>
        </p:nvSpPr>
        <p:spPr>
          <a:xfrm>
            <a:off x="6925577" y="3719626"/>
            <a:ext cx="1188720"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Times New Roman" panose="02020603050405020304" pitchFamily="18" charset="0"/>
                <a:cs typeface="Times New Roman" panose="02020603050405020304" pitchFamily="18" charset="0"/>
              </a:rPr>
              <a:t>HS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Hình chữ nhật 1">
            <a:extLst>
              <a:ext uri="{FF2B5EF4-FFF2-40B4-BE49-F238E27FC236}">
                <a16:creationId xmlns:a16="http://schemas.microsoft.com/office/drawing/2014/main" id="{C9A7FC21-32EF-0D0D-A59B-A88C372CD5B9}"/>
              </a:ext>
            </a:extLst>
          </p:cNvPr>
          <p:cNvSpPr/>
          <p:nvPr/>
        </p:nvSpPr>
        <p:spPr>
          <a:xfrm>
            <a:off x="6941985" y="4375116"/>
            <a:ext cx="1188720"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HS</a:t>
            </a:r>
          </a:p>
        </p:txBody>
      </p:sp>
      <p:sp>
        <p:nvSpPr>
          <p:cNvPr id="34" name="Hình chữ nhật 1">
            <a:extLst>
              <a:ext uri="{FF2B5EF4-FFF2-40B4-BE49-F238E27FC236}">
                <a16:creationId xmlns:a16="http://schemas.microsoft.com/office/drawing/2014/main" id="{CCEA4F0C-06E0-AA7C-AAF1-4FF217CCD91C}"/>
              </a:ext>
            </a:extLst>
          </p:cNvPr>
          <p:cNvSpPr/>
          <p:nvPr/>
        </p:nvSpPr>
        <p:spPr>
          <a:xfrm>
            <a:off x="9328314" y="3699716"/>
            <a:ext cx="1188720"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GV</a:t>
            </a:r>
          </a:p>
        </p:txBody>
      </p:sp>
      <p:sp>
        <p:nvSpPr>
          <p:cNvPr id="35" name="Hình chữ nhật 1">
            <a:extLst>
              <a:ext uri="{FF2B5EF4-FFF2-40B4-BE49-F238E27FC236}">
                <a16:creationId xmlns:a16="http://schemas.microsoft.com/office/drawing/2014/main" id="{10050A6D-5A6D-EA7B-06E5-71C2930E4857}"/>
              </a:ext>
            </a:extLst>
          </p:cNvPr>
          <p:cNvSpPr/>
          <p:nvPr/>
        </p:nvSpPr>
        <p:spPr>
          <a:xfrm>
            <a:off x="9328314" y="4385468"/>
            <a:ext cx="1188720"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Times New Roman" panose="02020603050405020304" pitchFamily="18" charset="0"/>
                <a:cs typeface="Times New Roman" panose="02020603050405020304" pitchFamily="18" charset="0"/>
              </a:rPr>
              <a:t>GV</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792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33" grpId="0" animBg="1"/>
      <p:bldP spid="34"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400" dirty="0">
                <a:latin typeface="Times New Roman" panose="02020603050405020304" pitchFamily="18" charset="0"/>
                <a:cs typeface="Times New Roman" panose="02020603050405020304" pitchFamily="18" charset="0"/>
              </a:rPr>
              <a:t>Các loại </a:t>
            </a:r>
            <a:r>
              <a:rPr lang="en-GB" sz="4400" dirty="0" err="1">
                <a:latin typeface="Times New Roman" panose="02020603050405020304" pitchFamily="18" charset="0"/>
                <a:cs typeface="Times New Roman" panose="02020603050405020304" pitchFamily="18" charset="0"/>
              </a:rPr>
              <a:t>hình</a:t>
            </a:r>
            <a:r>
              <a:rPr lang="en-GB" sz="4400" dirty="0">
                <a:latin typeface="Times New Roman" panose="02020603050405020304" pitchFamily="18" charset="0"/>
                <a:cs typeface="Times New Roman" panose="02020603050405020304" pitchFamily="18" charset="0"/>
              </a:rPr>
              <a:t> HTQC</a:t>
            </a:r>
            <a:endParaRPr sz="4400" dirty="0">
              <a:latin typeface="Times New Roman" panose="02020603050405020304" pitchFamily="18" charset="0"/>
              <a:cs typeface="Times New Roman" panose="02020603050405020304" pitchFamily="18" charset="0"/>
            </a:endParaRPr>
          </a:p>
        </p:txBody>
      </p:sp>
      <p:pic>
        <p:nvPicPr>
          <p:cNvPr id="21" name="Hình ảnh 27">
            <a:extLst>
              <a:ext uri="{FF2B5EF4-FFF2-40B4-BE49-F238E27FC236}">
                <a16:creationId xmlns:a16="http://schemas.microsoft.com/office/drawing/2014/main" id="{0F581A37-D4C7-4556-993E-EBE1BC1D0A86}"/>
              </a:ext>
            </a:extLst>
          </p:cNvPr>
          <p:cNvPicPr>
            <a:picLocks noChangeAspect="1"/>
          </p:cNvPicPr>
          <p:nvPr/>
        </p:nvPicPr>
        <p:blipFill rotWithShape="1">
          <a:blip r:embed="rId2"/>
          <a:srcRect l="15738" t="12642" r="14912" b="8651"/>
          <a:stretch/>
        </p:blipFill>
        <p:spPr>
          <a:xfrm>
            <a:off x="2922387" y="1190406"/>
            <a:ext cx="2162322" cy="2286000"/>
          </a:xfrm>
          <a:prstGeom prst="rect">
            <a:avLst/>
          </a:prstGeom>
        </p:spPr>
      </p:pic>
      <p:pic>
        <p:nvPicPr>
          <p:cNvPr id="23" name="Hình ảnh 27">
            <a:extLst>
              <a:ext uri="{FF2B5EF4-FFF2-40B4-BE49-F238E27FC236}">
                <a16:creationId xmlns:a16="http://schemas.microsoft.com/office/drawing/2014/main" id="{B483C943-B21A-4C32-98A9-039FFC026655}"/>
              </a:ext>
            </a:extLst>
          </p:cNvPr>
          <p:cNvPicPr>
            <a:picLocks noChangeAspect="1"/>
          </p:cNvPicPr>
          <p:nvPr/>
        </p:nvPicPr>
        <p:blipFill rotWithShape="1">
          <a:blip r:embed="rId2"/>
          <a:srcRect l="15738" t="12642" r="14912" b="8651"/>
          <a:stretch/>
        </p:blipFill>
        <p:spPr>
          <a:xfrm>
            <a:off x="5170911" y="1139859"/>
            <a:ext cx="2162322" cy="2286000"/>
          </a:xfrm>
          <a:prstGeom prst="rect">
            <a:avLst/>
          </a:prstGeom>
        </p:spPr>
      </p:pic>
      <p:pic>
        <p:nvPicPr>
          <p:cNvPr id="24" name="Hình ảnh 27">
            <a:extLst>
              <a:ext uri="{FF2B5EF4-FFF2-40B4-BE49-F238E27FC236}">
                <a16:creationId xmlns:a16="http://schemas.microsoft.com/office/drawing/2014/main" id="{D258EB8F-2BAB-44A8-A41B-69967AF00ABD}"/>
              </a:ext>
            </a:extLst>
          </p:cNvPr>
          <p:cNvPicPr>
            <a:picLocks noChangeAspect="1"/>
          </p:cNvPicPr>
          <p:nvPr/>
        </p:nvPicPr>
        <p:blipFill rotWithShape="1">
          <a:blip r:embed="rId2"/>
          <a:srcRect l="15738" t="12642" r="14912" b="8651"/>
          <a:stretch/>
        </p:blipFill>
        <p:spPr>
          <a:xfrm>
            <a:off x="7560316" y="1145438"/>
            <a:ext cx="2162322" cy="2286000"/>
          </a:xfrm>
          <a:prstGeom prst="rect">
            <a:avLst/>
          </a:prstGeom>
        </p:spPr>
      </p:pic>
      <p:pic>
        <p:nvPicPr>
          <p:cNvPr id="25" name="Hình ảnh 27">
            <a:extLst>
              <a:ext uri="{FF2B5EF4-FFF2-40B4-BE49-F238E27FC236}">
                <a16:creationId xmlns:a16="http://schemas.microsoft.com/office/drawing/2014/main" id="{970EBA7C-D2ED-4D11-91A8-0C4FEAF6DE35}"/>
              </a:ext>
            </a:extLst>
          </p:cNvPr>
          <p:cNvPicPr>
            <a:picLocks noChangeAspect="1"/>
          </p:cNvPicPr>
          <p:nvPr/>
        </p:nvPicPr>
        <p:blipFill rotWithShape="1">
          <a:blip r:embed="rId2"/>
          <a:srcRect l="15738" t="12642" r="14912" b="8651"/>
          <a:stretch/>
        </p:blipFill>
        <p:spPr>
          <a:xfrm>
            <a:off x="9883790" y="1139859"/>
            <a:ext cx="2162322" cy="2286000"/>
          </a:xfrm>
          <a:prstGeom prst="rect">
            <a:avLst/>
          </a:prstGeom>
        </p:spPr>
      </p:pic>
      <p:sp>
        <p:nvSpPr>
          <p:cNvPr id="34" name="Hình chữ nhật 1">
            <a:extLst>
              <a:ext uri="{FF2B5EF4-FFF2-40B4-BE49-F238E27FC236}">
                <a16:creationId xmlns:a16="http://schemas.microsoft.com/office/drawing/2014/main" id="{75891CF6-0CB4-4A70-AED6-22F03FDA093C}"/>
              </a:ext>
            </a:extLst>
          </p:cNvPr>
          <p:cNvSpPr/>
          <p:nvPr/>
        </p:nvSpPr>
        <p:spPr>
          <a:xfrm>
            <a:off x="3024" y="3701672"/>
            <a:ext cx="2005658"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Khởi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xướng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Hình chữ nhật 1">
            <a:extLst>
              <a:ext uri="{FF2B5EF4-FFF2-40B4-BE49-F238E27FC236}">
                <a16:creationId xmlns:a16="http://schemas.microsoft.com/office/drawing/2014/main" id="{90F2D847-C535-4BDA-A6C1-2411A526D22C}"/>
              </a:ext>
            </a:extLst>
          </p:cNvPr>
          <p:cNvSpPr/>
          <p:nvPr/>
        </p:nvSpPr>
        <p:spPr>
          <a:xfrm>
            <a:off x="3024" y="4386767"/>
            <a:ext cx="2005658"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Hình chữ nhật 1">
            <a:extLst>
              <a:ext uri="{FF2B5EF4-FFF2-40B4-BE49-F238E27FC236}">
                <a16:creationId xmlns:a16="http://schemas.microsoft.com/office/drawing/2014/main" id="{D5956374-51FE-4A49-BC43-9842307C332A}"/>
              </a:ext>
            </a:extLst>
          </p:cNvPr>
          <p:cNvSpPr/>
          <p:nvPr/>
        </p:nvSpPr>
        <p:spPr>
          <a:xfrm>
            <a:off x="3462032" y="3701672"/>
            <a:ext cx="1188720"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GV</a:t>
            </a:r>
          </a:p>
        </p:txBody>
      </p:sp>
      <p:sp>
        <p:nvSpPr>
          <p:cNvPr id="37" name="Hình chữ nhật 1">
            <a:extLst>
              <a:ext uri="{FF2B5EF4-FFF2-40B4-BE49-F238E27FC236}">
                <a16:creationId xmlns:a16="http://schemas.microsoft.com/office/drawing/2014/main" id="{48CFB97B-F435-49C3-9247-EBD7C9C45687}"/>
              </a:ext>
            </a:extLst>
          </p:cNvPr>
          <p:cNvSpPr/>
          <p:nvPr/>
        </p:nvSpPr>
        <p:spPr>
          <a:xfrm>
            <a:off x="3462032" y="4386767"/>
            <a:ext cx="1188720"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GV</a:t>
            </a:r>
          </a:p>
        </p:txBody>
      </p:sp>
      <p:sp>
        <p:nvSpPr>
          <p:cNvPr id="38" name="Hình chữ nhật 1">
            <a:extLst>
              <a:ext uri="{FF2B5EF4-FFF2-40B4-BE49-F238E27FC236}">
                <a16:creationId xmlns:a16="http://schemas.microsoft.com/office/drawing/2014/main" id="{B9747F88-00B7-47A8-88BB-533E6A7999F9}"/>
              </a:ext>
            </a:extLst>
          </p:cNvPr>
          <p:cNvSpPr/>
          <p:nvPr/>
        </p:nvSpPr>
        <p:spPr>
          <a:xfrm>
            <a:off x="5713365" y="3701672"/>
            <a:ext cx="1188720"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GV</a:t>
            </a:r>
          </a:p>
        </p:txBody>
      </p:sp>
      <p:sp>
        <p:nvSpPr>
          <p:cNvPr id="39" name="Hình chữ nhật 1">
            <a:extLst>
              <a:ext uri="{FF2B5EF4-FFF2-40B4-BE49-F238E27FC236}">
                <a16:creationId xmlns:a16="http://schemas.microsoft.com/office/drawing/2014/main" id="{C62FFBBE-7A6D-4A6E-9F93-EFD0FB696583}"/>
              </a:ext>
            </a:extLst>
          </p:cNvPr>
          <p:cNvSpPr/>
          <p:nvPr/>
        </p:nvSpPr>
        <p:spPr>
          <a:xfrm>
            <a:off x="5713365" y="4386767"/>
            <a:ext cx="1188720"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HS</a:t>
            </a:r>
          </a:p>
        </p:txBody>
      </p:sp>
      <p:sp>
        <p:nvSpPr>
          <p:cNvPr id="40" name="Hình chữ nhật 1">
            <a:extLst>
              <a:ext uri="{FF2B5EF4-FFF2-40B4-BE49-F238E27FC236}">
                <a16:creationId xmlns:a16="http://schemas.microsoft.com/office/drawing/2014/main" id="{F4B03560-0F76-478E-BADD-4854B698DB49}"/>
              </a:ext>
            </a:extLst>
          </p:cNvPr>
          <p:cNvSpPr/>
          <p:nvPr/>
        </p:nvSpPr>
        <p:spPr>
          <a:xfrm>
            <a:off x="8111792" y="3719626"/>
            <a:ext cx="1188720"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GV</a:t>
            </a:r>
          </a:p>
        </p:txBody>
      </p:sp>
      <p:sp>
        <p:nvSpPr>
          <p:cNvPr id="41" name="Hình chữ nhật 1">
            <a:extLst>
              <a:ext uri="{FF2B5EF4-FFF2-40B4-BE49-F238E27FC236}">
                <a16:creationId xmlns:a16="http://schemas.microsoft.com/office/drawing/2014/main" id="{569D94F0-FD9D-4B88-9A63-12BA8515E499}"/>
              </a:ext>
            </a:extLst>
          </p:cNvPr>
          <p:cNvSpPr/>
          <p:nvPr/>
        </p:nvSpPr>
        <p:spPr>
          <a:xfrm>
            <a:off x="8111792" y="4404721"/>
            <a:ext cx="1188720"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HS</a:t>
            </a:r>
          </a:p>
        </p:txBody>
      </p:sp>
      <p:sp>
        <p:nvSpPr>
          <p:cNvPr id="42" name="Hình chữ nhật 1">
            <a:extLst>
              <a:ext uri="{FF2B5EF4-FFF2-40B4-BE49-F238E27FC236}">
                <a16:creationId xmlns:a16="http://schemas.microsoft.com/office/drawing/2014/main" id="{7B91626E-FEAE-4AC7-B027-BE6D4E6C4CAB}"/>
              </a:ext>
            </a:extLst>
          </p:cNvPr>
          <p:cNvSpPr/>
          <p:nvPr/>
        </p:nvSpPr>
        <p:spPr>
          <a:xfrm>
            <a:off x="10363125" y="3719626"/>
            <a:ext cx="1188720" cy="54864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HS</a:t>
            </a:r>
          </a:p>
        </p:txBody>
      </p:sp>
      <p:sp>
        <p:nvSpPr>
          <p:cNvPr id="43" name="Hình chữ nhật 1">
            <a:extLst>
              <a:ext uri="{FF2B5EF4-FFF2-40B4-BE49-F238E27FC236}">
                <a16:creationId xmlns:a16="http://schemas.microsoft.com/office/drawing/2014/main" id="{F9278AA3-B825-49C9-AAF3-227B30345FDA}"/>
              </a:ext>
            </a:extLst>
          </p:cNvPr>
          <p:cNvSpPr/>
          <p:nvPr/>
        </p:nvSpPr>
        <p:spPr>
          <a:xfrm>
            <a:off x="10363125" y="4404721"/>
            <a:ext cx="1188720" cy="548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Times New Roman" panose="02020603050405020304" pitchFamily="18" charset="0"/>
                <a:cs typeface="Times New Roman" panose="02020603050405020304" pitchFamily="18" charset="0"/>
              </a:rPr>
              <a:t>HS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Left Brace 3">
            <a:extLst>
              <a:ext uri="{FF2B5EF4-FFF2-40B4-BE49-F238E27FC236}">
                <a16:creationId xmlns:a16="http://schemas.microsoft.com/office/drawing/2014/main" id="{50E5921E-8673-4C2F-94EB-F80E7A905C16}"/>
              </a:ext>
            </a:extLst>
          </p:cNvPr>
          <p:cNvSpPr/>
          <p:nvPr/>
        </p:nvSpPr>
        <p:spPr>
          <a:xfrm rot="16200000">
            <a:off x="8363021" y="1731008"/>
            <a:ext cx="585682" cy="7030388"/>
          </a:xfrm>
          <a:prstGeom prst="leftBrace">
            <a:avLst>
              <a:gd name="adj1" fmla="val 36487"/>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5" name="Google Shape;278;p45">
            <a:extLst>
              <a:ext uri="{FF2B5EF4-FFF2-40B4-BE49-F238E27FC236}">
                <a16:creationId xmlns:a16="http://schemas.microsoft.com/office/drawing/2014/main" id="{5347435F-C810-4CA4-9A6E-EC25C263772E}"/>
              </a:ext>
            </a:extLst>
          </p:cNvPr>
          <p:cNvSpPr txBox="1">
            <a:spLocks/>
          </p:cNvSpPr>
          <p:nvPr/>
        </p:nvSpPr>
        <p:spPr>
          <a:xfrm>
            <a:off x="4490495" y="5680876"/>
            <a:ext cx="7061350" cy="642937"/>
          </a:xfrm>
          <a:prstGeom prst="rect">
            <a:avLst/>
          </a:prstGeom>
          <a:noFill/>
          <a:ln>
            <a:noFill/>
          </a:ln>
        </p:spPr>
        <p:txBody>
          <a:bodyPr spcFirstLastPara="1" vert="horz" wrap="square" lIns="91433" tIns="45700" rIns="91433" bIns="45700" rtlCol="0" anchor="ctr" anchorCtr="0">
            <a:noAutofit/>
          </a:bodyPr>
          <a:lstStyle>
            <a:lvl1pPr marL="228600" lvl="0" indent="-228600" algn="l" defTabSz="914400" rtl="0" eaLnBrk="1" latinLnBrk="0" hangingPunct="1">
              <a:lnSpc>
                <a:spcPct val="90000"/>
              </a:lnSpc>
              <a:spcBef>
                <a:spcPts val="1065"/>
              </a:spcBef>
              <a:spcAft>
                <a:spcPts val="0"/>
              </a:spcAft>
              <a:buClr>
                <a:schemeClr val="lt1"/>
              </a:buClr>
              <a:buSzPts val="3800"/>
              <a:buFont typeface="Arial" panose="020B0604020202020204" pitchFamily="34" charset="0"/>
              <a:buNone/>
              <a:defRPr sz="5065" b="0" i="1" kern="1200">
                <a:solidFill>
                  <a:schemeClr val="lt1"/>
                </a:solidFill>
                <a:latin typeface="Open Sans" panose="020B0606030504020204"/>
                <a:ea typeface="Open Sans" panose="020B0606030504020204"/>
                <a:cs typeface="Open Sans" panose="020B0606030504020204"/>
                <a:sym typeface="Open Sans" panose="020B0606030504020204"/>
              </a:defRPr>
            </a:lvl1pPr>
            <a:lvl2pPr marL="685800" lvl="1" indent="-228600" algn="ctr" defTabSz="914400" rtl="0" eaLnBrk="1" latinLnBrk="0" hangingPunct="1">
              <a:lnSpc>
                <a:spcPct val="90000"/>
              </a:lnSpc>
              <a:spcBef>
                <a:spcPts val="535"/>
              </a:spcBef>
              <a:spcAft>
                <a:spcPts val="0"/>
              </a:spcAft>
              <a:buClr>
                <a:srgbClr val="007485"/>
              </a:buClr>
              <a:buSzPts val="1500"/>
              <a:buFont typeface="Arial" panose="020B0604020202020204" pitchFamily="34" charset="0"/>
              <a:buNone/>
              <a:defRPr sz="2000" kern="1200">
                <a:solidFill>
                  <a:schemeClr val="tx1"/>
                </a:solidFill>
                <a:latin typeface="+mn-lt"/>
                <a:ea typeface="+mn-ea"/>
                <a:cs typeface="+mn-cs"/>
              </a:defRPr>
            </a:lvl2pPr>
            <a:lvl3pPr marL="1143000" lvl="2" indent="-228600" algn="ctr" defTabSz="914400" rtl="0" eaLnBrk="1" latinLnBrk="0" hangingPunct="1">
              <a:lnSpc>
                <a:spcPct val="90000"/>
              </a:lnSpc>
              <a:spcBef>
                <a:spcPts val="535"/>
              </a:spcBef>
              <a:spcAft>
                <a:spcPts val="0"/>
              </a:spcAft>
              <a:buClr>
                <a:srgbClr val="7F7F7F"/>
              </a:buClr>
              <a:buSzPts val="1400"/>
              <a:buFont typeface="Arial" panose="020B0604020202020204" pitchFamily="34" charset="0"/>
              <a:buNone/>
              <a:defRPr sz="1865" kern="1200">
                <a:solidFill>
                  <a:schemeClr val="tx1"/>
                </a:solidFill>
                <a:latin typeface="+mn-lt"/>
                <a:ea typeface="+mn-ea"/>
                <a:cs typeface="+mn-cs"/>
              </a:defRPr>
            </a:lvl3pPr>
            <a:lvl4pPr marL="1600200" lvl="3" indent="-228600" algn="ctr" defTabSz="914400" rtl="0" eaLnBrk="1" latinLnBrk="0" hangingPunct="1">
              <a:lnSpc>
                <a:spcPct val="90000"/>
              </a:lnSpc>
              <a:spcBef>
                <a:spcPts val="535"/>
              </a:spcBef>
              <a:spcAft>
                <a:spcPts val="0"/>
              </a:spcAft>
              <a:buClr>
                <a:srgbClr val="A5A5A5"/>
              </a:buClr>
              <a:buSzPts val="1200"/>
              <a:buFont typeface="Arial" panose="020B0604020202020204" pitchFamily="34" charset="0"/>
              <a:buNone/>
              <a:defRPr sz="1600" kern="1200">
                <a:solidFill>
                  <a:schemeClr val="tx1"/>
                </a:solidFill>
                <a:latin typeface="+mn-lt"/>
                <a:ea typeface="+mn-ea"/>
                <a:cs typeface="+mn-cs"/>
              </a:defRPr>
            </a:lvl4pPr>
            <a:lvl5pPr marL="2057400" lvl="4" indent="-228600" algn="ctr" defTabSz="914400" rtl="0" eaLnBrk="1" latinLnBrk="0" hangingPunct="1">
              <a:lnSpc>
                <a:spcPct val="90000"/>
              </a:lnSpc>
              <a:spcBef>
                <a:spcPts val="535"/>
              </a:spcBef>
              <a:spcAft>
                <a:spcPts val="0"/>
              </a:spcAft>
              <a:buClr>
                <a:srgbClr val="007485"/>
              </a:buClr>
              <a:buSzPts val="1200"/>
              <a:buFont typeface="Arial" panose="020B0604020202020204" pitchFamily="34" charset="0"/>
              <a:buNone/>
              <a:defRPr sz="1600" kern="1200">
                <a:solidFill>
                  <a:schemeClr val="tx1"/>
                </a:solidFill>
                <a:latin typeface="+mn-lt"/>
                <a:ea typeface="+mn-ea"/>
                <a:cs typeface="+mn-cs"/>
              </a:defRPr>
            </a:lvl5pPr>
            <a:lvl6pPr marL="2514600" lvl="5" indent="-228600" algn="ctr" defTabSz="914400" rtl="0" eaLnBrk="1" latinLnBrk="0" hangingPunct="1">
              <a:lnSpc>
                <a:spcPct val="90000"/>
              </a:lnSpc>
              <a:spcBef>
                <a:spcPts val="535"/>
              </a:spcBef>
              <a:spcAft>
                <a:spcPts val="0"/>
              </a:spcAft>
              <a:buClr>
                <a:schemeClr val="dk1"/>
              </a:buClr>
              <a:buSzPts val="1200"/>
              <a:buFont typeface="Arial" panose="020B0604020202020204" pitchFamily="34" charset="0"/>
              <a:buNone/>
              <a:defRPr sz="1600" kern="1200">
                <a:solidFill>
                  <a:schemeClr val="tx1"/>
                </a:solidFill>
                <a:latin typeface="+mn-lt"/>
                <a:ea typeface="+mn-ea"/>
                <a:cs typeface="+mn-cs"/>
              </a:defRPr>
            </a:lvl6pPr>
            <a:lvl7pPr marL="2971800" lvl="6" indent="-228600" algn="ctr" defTabSz="914400" rtl="0" eaLnBrk="1" latinLnBrk="0" hangingPunct="1">
              <a:lnSpc>
                <a:spcPct val="90000"/>
              </a:lnSpc>
              <a:spcBef>
                <a:spcPts val="535"/>
              </a:spcBef>
              <a:spcAft>
                <a:spcPts val="0"/>
              </a:spcAft>
              <a:buClr>
                <a:schemeClr val="dk1"/>
              </a:buClr>
              <a:buSzPts val="1200"/>
              <a:buFont typeface="Arial" panose="020B0604020202020204" pitchFamily="34" charset="0"/>
              <a:buNone/>
              <a:defRPr sz="1600" kern="1200">
                <a:solidFill>
                  <a:schemeClr val="tx1"/>
                </a:solidFill>
                <a:latin typeface="+mn-lt"/>
                <a:ea typeface="+mn-ea"/>
                <a:cs typeface="+mn-cs"/>
              </a:defRPr>
            </a:lvl7pPr>
            <a:lvl8pPr marL="3429000" lvl="7" indent="-228600" algn="ctr" defTabSz="914400" rtl="0" eaLnBrk="1" latinLnBrk="0" hangingPunct="1">
              <a:lnSpc>
                <a:spcPct val="90000"/>
              </a:lnSpc>
              <a:spcBef>
                <a:spcPts val="535"/>
              </a:spcBef>
              <a:spcAft>
                <a:spcPts val="0"/>
              </a:spcAft>
              <a:buClr>
                <a:schemeClr val="dk1"/>
              </a:buClr>
              <a:buSzPts val="1200"/>
              <a:buFont typeface="Arial" panose="020B0604020202020204" pitchFamily="34" charset="0"/>
              <a:buNone/>
              <a:defRPr sz="1600" kern="1200">
                <a:solidFill>
                  <a:schemeClr val="tx1"/>
                </a:solidFill>
                <a:latin typeface="+mn-lt"/>
                <a:ea typeface="+mn-ea"/>
                <a:cs typeface="+mn-cs"/>
              </a:defRPr>
            </a:lvl8pPr>
            <a:lvl9pPr marL="3886200" lvl="8" indent="-228600" algn="ctr" defTabSz="914400" rtl="0" eaLnBrk="1" latinLnBrk="0" hangingPunct="1">
              <a:lnSpc>
                <a:spcPct val="90000"/>
              </a:lnSpc>
              <a:spcBef>
                <a:spcPts val="535"/>
              </a:spcBef>
              <a:spcAft>
                <a:spcPts val="0"/>
              </a:spcAft>
              <a:buClr>
                <a:schemeClr val="dk1"/>
              </a:buClr>
              <a:buSzPts val="1200"/>
              <a:buFont typeface="Arial" panose="020B0604020202020204" pitchFamily="34" charset="0"/>
              <a:buNone/>
              <a:defRPr sz="1600" kern="1200">
                <a:solidFill>
                  <a:schemeClr val="tx1"/>
                </a:solidFill>
                <a:latin typeface="+mn-lt"/>
                <a:ea typeface="+mn-ea"/>
                <a:cs typeface="+mn-cs"/>
              </a:defRPr>
            </a:lvl9pPr>
          </a:lstStyle>
          <a:p>
            <a:pPr marL="0" indent="0" algn="ctr">
              <a:spcBef>
                <a:spcPts val="0"/>
              </a:spcBef>
              <a:buSzPts val="2900"/>
            </a:pPr>
            <a:r>
              <a:rPr lang="en-GB" sz="3800" b="1" i="0" dirty="0">
                <a:solidFill>
                  <a:srgbClr val="FF0000"/>
                </a:solidFill>
                <a:latin typeface="Times New Roman" panose="02020603050405020304" pitchFamily="18" charset="0"/>
                <a:cs typeface="Times New Roman" panose="02020603050405020304" pitchFamily="18" charset="0"/>
              </a:rPr>
              <a:t>HỌC THÔNG QUA CHƠI</a:t>
            </a:r>
          </a:p>
        </p:txBody>
      </p:sp>
      <p:cxnSp>
        <p:nvCxnSpPr>
          <p:cNvPr id="6" name="Straight Connector 5">
            <a:extLst>
              <a:ext uri="{FF2B5EF4-FFF2-40B4-BE49-F238E27FC236}">
                <a16:creationId xmlns:a16="http://schemas.microsoft.com/office/drawing/2014/main" id="{62E6F9DD-EA22-46DB-A1FA-1DE8A6E54677}"/>
              </a:ext>
            </a:extLst>
          </p:cNvPr>
          <p:cNvCxnSpPr/>
          <p:nvPr/>
        </p:nvCxnSpPr>
        <p:spPr>
          <a:xfrm>
            <a:off x="12171054" y="1082516"/>
            <a:ext cx="0" cy="388879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F59E2A2-F20F-44BF-A15B-3B1CF26F5FF2}"/>
              </a:ext>
            </a:extLst>
          </p:cNvPr>
          <p:cNvCxnSpPr/>
          <p:nvPr/>
        </p:nvCxnSpPr>
        <p:spPr>
          <a:xfrm>
            <a:off x="5140667" y="1089029"/>
            <a:ext cx="0" cy="388879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24" y="6265581"/>
            <a:ext cx="10716040" cy="584775"/>
          </a:xfrm>
          <a:prstGeom prst="rect">
            <a:avLst/>
          </a:prstGeom>
          <a:solidFill>
            <a:schemeClr val="accent2"/>
          </a:solid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p>
        </p:txBody>
      </p:sp>
      <p:sp>
        <p:nvSpPr>
          <p:cNvPr id="29" name="Hình chữ nhật: Góc Tròn 28">
            <a:extLst>
              <a:ext uri="{FF2B5EF4-FFF2-40B4-BE49-F238E27FC236}">
                <a16:creationId xmlns:a16="http://schemas.microsoft.com/office/drawing/2014/main" id="{4A1A7173-316D-4148-9FB7-1CEEE2383DB6}"/>
              </a:ext>
            </a:extLst>
          </p:cNvPr>
          <p:cNvSpPr/>
          <p:nvPr/>
        </p:nvSpPr>
        <p:spPr>
          <a:xfrm>
            <a:off x="5360904" y="1960498"/>
            <a:ext cx="1978429" cy="10145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 name="Hình chữ nhật: Góc Tròn 28">
            <a:extLst>
              <a:ext uri="{FF2B5EF4-FFF2-40B4-BE49-F238E27FC236}">
                <a16:creationId xmlns:a16="http://schemas.microsoft.com/office/drawing/2014/main" id="{5BF54014-07C2-4222-8AEB-9457371F83D6}"/>
              </a:ext>
            </a:extLst>
          </p:cNvPr>
          <p:cNvSpPr/>
          <p:nvPr/>
        </p:nvSpPr>
        <p:spPr>
          <a:xfrm>
            <a:off x="7684378" y="1978747"/>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Hình chữ nhật: Góc Tròn 28">
            <a:extLst>
              <a:ext uri="{FF2B5EF4-FFF2-40B4-BE49-F238E27FC236}">
                <a16:creationId xmlns:a16="http://schemas.microsoft.com/office/drawing/2014/main" id="{BA54E42D-BD0E-4B0C-BF96-EBF2E3977A6B}"/>
              </a:ext>
            </a:extLst>
          </p:cNvPr>
          <p:cNvSpPr/>
          <p:nvPr/>
        </p:nvSpPr>
        <p:spPr>
          <a:xfrm>
            <a:off x="9963310" y="1972168"/>
            <a:ext cx="1988350" cy="1039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HTQC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a:t>
            </a:r>
            <a:endParaRPr kumimoji="0" lang="x-none"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Hình chữ nhật: Góc Tròn 28">
            <a:extLst>
              <a:ext uri="{FF2B5EF4-FFF2-40B4-BE49-F238E27FC236}">
                <a16:creationId xmlns:a16="http://schemas.microsoft.com/office/drawing/2014/main" id="{B23978FC-F630-470C-9E1A-E3E57C0B19DD}"/>
              </a:ext>
            </a:extLst>
          </p:cNvPr>
          <p:cNvSpPr/>
          <p:nvPr/>
        </p:nvSpPr>
        <p:spPr>
          <a:xfrm>
            <a:off x="2819324" y="2010225"/>
            <a:ext cx="2366182" cy="10803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qua</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dẫn</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chi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cụ</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endParaRPr kumimoji="0" lang="x-none"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7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barn(inVertical)">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down)">
                                      <p:cBhvr>
                                        <p:cTn id="56" dur="500"/>
                                        <p:tgtEl>
                                          <p:spTgt spid="46"/>
                                        </p:tgtEl>
                                      </p:cBhvr>
                                    </p:animEffect>
                                  </p:childTnLst>
                                </p:cTn>
                              </p:par>
                              <p:par>
                                <p:cTn id="57" presetID="22" presetClass="entr" presetSubtype="4"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00"/>
                                        <p:tgtEl>
                                          <p:spTgt spid="6"/>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down)">
                                      <p:cBhvr>
                                        <p:cTn id="62" dur="500"/>
                                        <p:tgtEl>
                                          <p:spTgt spid="4"/>
                                        </p:tgtEl>
                                      </p:cBhvr>
                                    </p:animEffect>
                                  </p:child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1000"/>
                                        <p:tgtEl>
                                          <p:spTgt spid="45"/>
                                        </p:tgtEl>
                                      </p:cBhvr>
                                    </p:animEffect>
                                    <p:anim calcmode="lin" valueType="num">
                                      <p:cBhvr>
                                        <p:cTn id="67" dur="1000" fill="hold"/>
                                        <p:tgtEl>
                                          <p:spTgt spid="45"/>
                                        </p:tgtEl>
                                        <p:attrNameLst>
                                          <p:attrName>ppt_x</p:attrName>
                                        </p:attrNameLst>
                                      </p:cBhvr>
                                      <p:tavLst>
                                        <p:tav tm="0">
                                          <p:val>
                                            <p:strVal val="#ppt_x"/>
                                          </p:val>
                                        </p:tav>
                                        <p:tav tm="100000">
                                          <p:val>
                                            <p:strVal val="#ppt_x"/>
                                          </p:val>
                                        </p:tav>
                                      </p:tavLst>
                                    </p:anim>
                                    <p:anim calcmode="lin" valueType="num">
                                      <p:cBhvr>
                                        <p:cTn id="68" dur="1000" fill="hold"/>
                                        <p:tgtEl>
                                          <p:spTgt spid="45"/>
                                        </p:tgtEl>
                                        <p:attrNameLst>
                                          <p:attrName>ppt_y</p:attrName>
                                        </p:attrNameLst>
                                      </p:cBhvr>
                                      <p:tavLst>
                                        <p:tav tm="0">
                                          <p:val>
                                            <p:strVal val="#ppt_y+.1"/>
                                          </p:val>
                                        </p:tav>
                                        <p:tav tm="100000">
                                          <p:val>
                                            <p:strVal val="#ppt_y"/>
                                          </p:val>
                                        </p:tav>
                                      </p:tavLst>
                                    </p:anim>
                                  </p:childTnLst>
                                </p:cTn>
                              </p:par>
                              <p:par>
                                <p:cTn id="69" presetID="1" presetClass="exit" presetSubtype="0" fill="hold" grpId="1" nodeType="with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 grpId="0" animBg="1"/>
      <p:bldP spid="45" grpId="0"/>
      <p:bldP spid="28" grpId="0" animBg="1"/>
      <p:bldP spid="2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2"/>
          <p:cNvSpPr txBox="1">
            <a:spLocks noGrp="1"/>
          </p:cNvSpPr>
          <p:nvPr>
            <p:ph type="subTitle" idx="1"/>
          </p:nvPr>
        </p:nvSpPr>
        <p:spPr>
          <a:xfrm>
            <a:off x="369264" y="213817"/>
            <a:ext cx="8597200" cy="642800"/>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700"/>
            </a:pPr>
            <a:endParaRPr sz="4665">
              <a:latin typeface="Times New Roman" panose="02020603050405020304" pitchFamily="18" charset="0"/>
              <a:cs typeface="Times New Roman" panose="02020603050405020304" pitchFamily="18" charset="0"/>
            </a:endParaRPr>
          </a:p>
          <a:p>
            <a:pPr marL="0" indent="0">
              <a:spcBef>
                <a:spcPts val="0"/>
              </a:spcBef>
              <a:buSzPts val="2700"/>
            </a:pPr>
            <a:r>
              <a:rPr lang="en-GB" sz="4665">
                <a:latin typeface="Times New Roman" panose="02020603050405020304" pitchFamily="18" charset="0"/>
                <a:cs typeface="Times New Roman" panose="02020603050405020304" pitchFamily="18" charset="0"/>
              </a:rPr>
              <a:t>Kết luận</a:t>
            </a:r>
            <a:endParaRPr sz="4665">
              <a:latin typeface="Times New Roman" panose="02020603050405020304" pitchFamily="18" charset="0"/>
              <a:cs typeface="Times New Roman" panose="02020603050405020304" pitchFamily="18" charset="0"/>
            </a:endParaRPr>
          </a:p>
          <a:p>
            <a:pPr marL="0" indent="0">
              <a:spcBef>
                <a:spcPts val="0"/>
              </a:spcBef>
              <a:buSzPts val="2700"/>
            </a:pPr>
            <a:endParaRPr sz="4665">
              <a:latin typeface="Times New Roman" panose="02020603050405020304" pitchFamily="18" charset="0"/>
              <a:cs typeface="Times New Roman" panose="02020603050405020304" pitchFamily="18" charset="0"/>
            </a:endParaRPr>
          </a:p>
        </p:txBody>
      </p:sp>
      <p:sp>
        <p:nvSpPr>
          <p:cNvPr id="163" name="Google Shape;163;p32"/>
          <p:cNvSpPr txBox="1"/>
          <p:nvPr/>
        </p:nvSpPr>
        <p:spPr>
          <a:xfrm>
            <a:off x="414400" y="1151001"/>
            <a:ext cx="11363200" cy="3838446"/>
          </a:xfrm>
          <a:prstGeom prst="rect">
            <a:avLst/>
          </a:prstGeom>
          <a:noFill/>
          <a:ln>
            <a:noFill/>
          </a:ln>
        </p:spPr>
        <p:txBody>
          <a:bodyPr spcFirstLastPara="1" wrap="square" lIns="121900" tIns="121900" rIns="121900" bIns="121900" anchor="t" anchorCtr="0">
            <a:spAutoFit/>
          </a:bodyPr>
          <a:lstStyle/>
          <a:p>
            <a:pPr marL="609600" marR="0" lvl="0" indent="-516255" algn="just" defTabSz="914400" rtl="0" eaLnBrk="1" fontAlgn="auto" latinLnBrk="0" hangingPunct="1">
              <a:lnSpc>
                <a:spcPct val="100000"/>
              </a:lnSpc>
              <a:spcBef>
                <a:spcPts val="665"/>
              </a:spcBef>
              <a:spcAft>
                <a:spcPts val="0"/>
              </a:spcAft>
              <a:buClr>
                <a:srgbClr val="007485"/>
              </a:buClr>
              <a:buSzPts val="2500"/>
              <a:buFontTx/>
              <a:buChar char="➔"/>
              <a:tabLst/>
              <a:defRPr/>
            </a:pP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loại</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HTQC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chỉ</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mang</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tính</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1" i="0" u="sng"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tương</a:t>
            </a:r>
            <a:r>
              <a:rPr kumimoji="0" lang="en-GB" sz="3335" b="1" i="0" u="sng"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1" i="0" u="sng"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GB" sz="3335" b="1" i="0" u="sng"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i="0"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HS </a:t>
            </a:r>
            <a:r>
              <a:rPr kumimoji="0" lang="en-GB" sz="3335" i="0"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phải</a:t>
            </a:r>
            <a:r>
              <a:rPr kumimoji="0" lang="en-GB" sz="3335" i="0"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i="0"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được</a:t>
            </a:r>
            <a:r>
              <a:rPr kumimoji="0" lang="en-GB" sz="3335" i="0"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1" i="0"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tự</a:t>
            </a:r>
            <a:r>
              <a:rPr kumimoji="0" lang="en-GB" sz="3335" b="1" i="0"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1" i="0"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chủ</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được</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hỗ</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trợ</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hơn</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là</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chỉ</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dẫn</a:t>
            </a:r>
            <a:r>
              <a:rPr lang="en-GB" sz="3335" dirty="0">
                <a:solidFill>
                  <a:srgbClr val="002060"/>
                </a:solidFill>
                <a:latin typeface="Times New Roman" panose="02020603050405020304" pitchFamily="18" charset="0"/>
                <a:cs typeface="Times New Roman" panose="02020603050405020304" pitchFamily="18" charset="0"/>
              </a:rPr>
              <a:t> chi </a:t>
            </a:r>
            <a:r>
              <a:rPr lang="en-GB" sz="3335" dirty="0" err="1">
                <a:solidFill>
                  <a:srgbClr val="002060"/>
                </a:solidFill>
                <a:latin typeface="Times New Roman" panose="02020603050405020304" pitchFamily="18" charset="0"/>
                <a:cs typeface="Times New Roman" panose="02020603050405020304" pitchFamily="18" charset="0"/>
              </a:rPr>
              <a:t>tiết</a:t>
            </a:r>
            <a:r>
              <a:rPr lang="en-GB" sz="3335" dirty="0">
                <a:solidFill>
                  <a:srgbClr val="002060"/>
                </a:solidFill>
                <a:latin typeface="Times New Roman" panose="02020603050405020304" pitchFamily="18" charset="0"/>
                <a:cs typeface="Times New Roman" panose="02020603050405020304" pitchFamily="18" charset="0"/>
              </a:rPr>
              <a:t>.</a:t>
            </a:r>
            <a:endParaRPr kumimoji="0" lang="en-GB" sz="3335"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609600" marR="0" lvl="0" indent="-516255" algn="just" defTabSz="914400" rtl="0" eaLnBrk="1" fontAlgn="auto" latinLnBrk="0" hangingPunct="1">
              <a:lnSpc>
                <a:spcPct val="100000"/>
              </a:lnSpc>
              <a:spcBef>
                <a:spcPts val="665"/>
              </a:spcBef>
              <a:spcAft>
                <a:spcPts val="0"/>
              </a:spcAft>
              <a:buClr>
                <a:srgbClr val="007485"/>
              </a:buClr>
              <a:buSzPts val="2500"/>
              <a:buFontTx/>
              <a:buChar char="➔"/>
              <a:tabLst/>
              <a:defRPr/>
            </a:pPr>
            <a:r>
              <a:rPr kumimoji="0" lang="en-US"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Tự</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chủ</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sự</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hài</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hòa</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giữa</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tưởng</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HS </a:t>
            </a:r>
            <a:r>
              <a:rPr kumimoji="0" lang="en-US"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GV. </a:t>
            </a:r>
            <a:endParaRPr kumimoji="0"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609600" lvl="0" indent="-516255" algn="just">
              <a:spcBef>
                <a:spcPts val="1335"/>
              </a:spcBef>
              <a:spcAft>
                <a:spcPts val="1335"/>
              </a:spcAft>
              <a:buClr>
                <a:srgbClr val="007485"/>
              </a:buClr>
              <a:buSzPts val="2500"/>
              <a:buFontTx/>
              <a:buChar char="➔"/>
              <a:defRPr/>
            </a:pP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sinh</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tốt</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nhất</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khi</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sự</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cân</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bằng</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giữa</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loại</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hình</a:t>
            </a:r>
            <a:r>
              <a:rPr lang="en-GB" sz="3335" dirty="0">
                <a:solidFill>
                  <a:srgbClr val="002060"/>
                </a:solidFill>
                <a:latin typeface="Times New Roman" panose="02020603050405020304" pitchFamily="18" charset="0"/>
                <a:cs typeface="Times New Roman" panose="02020603050405020304" pitchFamily="18" charset="0"/>
              </a:rPr>
              <a:t> HTQC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khác</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GB"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các</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loại</a:t>
            </a:r>
            <a:r>
              <a:rPr lang="en-GB" sz="3335" dirty="0">
                <a:solidFill>
                  <a:srgbClr val="002060"/>
                </a:solidFill>
                <a:latin typeface="Times New Roman" panose="02020603050405020304" pitchFamily="18" charset="0"/>
                <a:cs typeface="Times New Roman" panose="02020603050405020304" pitchFamily="18" charset="0"/>
              </a:rPr>
              <a:t> </a:t>
            </a:r>
            <a:r>
              <a:rPr lang="en-GB" sz="3335" dirty="0" err="1">
                <a:solidFill>
                  <a:srgbClr val="002060"/>
                </a:solidFill>
                <a:latin typeface="Times New Roman" panose="02020603050405020304" pitchFamily="18" charset="0"/>
                <a:cs typeface="Times New Roman" panose="02020603050405020304" pitchFamily="18" charset="0"/>
              </a:rPr>
              <a:t>hình</a:t>
            </a:r>
            <a:r>
              <a:rPr lang="en-GB" sz="3335" dirty="0">
                <a:solidFill>
                  <a:srgbClr val="002060"/>
                </a:solidFill>
                <a:latin typeface="Times New Roman" panose="02020603050405020304" pitchFamily="18" charset="0"/>
                <a:cs typeface="Times New Roman" panose="02020603050405020304" pitchFamily="18" charset="0"/>
              </a:rPr>
              <a:t> HTQC </a:t>
            </a:r>
            <a:r>
              <a:rPr kumimoji="0" lang="en-GB" sz="3335"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được</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sử</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cách</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linh</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hoạt</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phù</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hợp</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mục</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tiêu</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nội</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giáo</a:t>
            </a:r>
            <a:r>
              <a:rPr kumimoji="0" lang="en-GB" sz="3335"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GB" sz="3335"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dục</a:t>
            </a:r>
            <a:r>
              <a:rPr lang="en-GB" sz="3335" dirty="0">
                <a:solidFill>
                  <a:srgbClr val="002060"/>
                </a:solidFill>
                <a:latin typeface="Times New Roman" panose="02020603050405020304" pitchFamily="18" charset="0"/>
                <a:cs typeface="Times New Roman" panose="02020603050405020304" pitchFamily="18" charset="0"/>
              </a:rPr>
              <a:t>. </a:t>
            </a:r>
            <a:endParaRPr kumimoji="0" sz="3335"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872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8A9619A0-1FC9-4D2C-B8F0-4B1F2B8B70D1}"/>
              </a:ext>
            </a:extLst>
          </p:cNvPr>
          <p:cNvSpPr>
            <a:spLocks noGrp="1"/>
          </p:cNvSpPr>
          <p:nvPr>
            <p:ph type="subTitle" idx="13"/>
          </p:nvPr>
        </p:nvSpPr>
        <p:spPr>
          <a:xfrm>
            <a:off x="166687" y="222780"/>
            <a:ext cx="9273645" cy="642937"/>
          </a:xfrm>
        </p:spPr>
        <p:txBody>
          <a:bodyPr/>
          <a:lstStyle/>
          <a:p>
            <a:r>
              <a:rPr lang="en-US" sz="3600" b="1" i="0" dirty="0" err="1">
                <a:latin typeface="Times New Roman" panose="02020603050405020304" pitchFamily="18" charset="0"/>
                <a:cs typeface="Times New Roman" panose="02020603050405020304" pitchFamily="18" charset="0"/>
              </a:rPr>
              <a:t>Mối</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quan</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hệ</a:t>
            </a:r>
            <a:r>
              <a:rPr lang="en-US" sz="3600" b="1" i="0" dirty="0">
                <a:latin typeface="Times New Roman" panose="02020603050405020304" pitchFamily="18" charset="0"/>
                <a:cs typeface="Times New Roman" panose="02020603050405020304" pitchFamily="18" charset="0"/>
              </a:rPr>
              <a:t> </a:t>
            </a:r>
            <a:r>
              <a:rPr lang="en-US" sz="3600" b="1" i="0" dirty="0" err="1">
                <a:latin typeface="Times New Roman" panose="02020603050405020304" pitchFamily="18" charset="0"/>
                <a:cs typeface="Times New Roman" panose="02020603050405020304" pitchFamily="18" charset="0"/>
              </a:rPr>
              <a:t>giữa</a:t>
            </a:r>
            <a:r>
              <a:rPr lang="en-US" sz="3600" b="1" i="0" dirty="0">
                <a:latin typeface="Times New Roman" panose="02020603050405020304" pitchFamily="18" charset="0"/>
                <a:cs typeface="Times New Roman" panose="02020603050405020304" pitchFamily="18" charset="0"/>
              </a:rPr>
              <a:t> HTQC </a:t>
            </a:r>
            <a:r>
              <a:rPr lang="en-US" sz="3600" b="1" i="0" dirty="0" err="1">
                <a:latin typeface="Times New Roman" panose="02020603050405020304" pitchFamily="18" charset="0"/>
                <a:cs typeface="Times New Roman" panose="02020603050405020304" pitchFamily="18" charset="0"/>
              </a:rPr>
              <a:t>với</a:t>
            </a:r>
            <a:r>
              <a:rPr lang="en-US" sz="3600" b="1" i="0" dirty="0">
                <a:latin typeface="Times New Roman" panose="02020603050405020304" pitchFamily="18" charset="0"/>
                <a:cs typeface="Times New Roman" panose="02020603050405020304" pitchFamily="18" charset="0"/>
              </a:rPr>
              <a:t> CTGDPT2018</a:t>
            </a:r>
            <a:endParaRPr lang="en-GB" sz="3600" b="1" i="0" dirty="0">
              <a:latin typeface="Times New Roman" panose="02020603050405020304" pitchFamily="18" charset="0"/>
              <a:cs typeface="Times New Roman" panose="02020603050405020304" pitchFamily="18" charset="0"/>
            </a:endParaRPr>
          </a:p>
        </p:txBody>
      </p:sp>
      <p:sp>
        <p:nvSpPr>
          <p:cNvPr id="9" name="Arrow: Curved Left 8">
            <a:extLst>
              <a:ext uri="{FF2B5EF4-FFF2-40B4-BE49-F238E27FC236}">
                <a16:creationId xmlns:a16="http://schemas.microsoft.com/office/drawing/2014/main" id="{A003CD6F-2514-4F04-96BB-4B900384C747}"/>
              </a:ext>
            </a:extLst>
          </p:cNvPr>
          <p:cNvSpPr/>
          <p:nvPr/>
        </p:nvSpPr>
        <p:spPr>
          <a:xfrm rot="17421016" flipV="1">
            <a:off x="4284215" y="2526180"/>
            <a:ext cx="319314" cy="1117600"/>
          </a:xfrm>
          <a:prstGeom prst="curvedLeftArrow">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267D0AD-E98D-4C20-9E77-576FBAF554F0}"/>
              </a:ext>
            </a:extLst>
          </p:cNvPr>
          <p:cNvSpPr txBox="1"/>
          <p:nvPr/>
        </p:nvSpPr>
        <p:spPr>
          <a:xfrm>
            <a:off x="17265" y="2126530"/>
            <a:ext cx="1579306" cy="923330"/>
          </a:xfrm>
          <a:prstGeom prst="rect">
            <a:avLst/>
          </a:prstGeom>
          <a:solidFill>
            <a:schemeClr val="accent5">
              <a:lumMod val="40000"/>
              <a:lumOff val="60000"/>
            </a:schemeClr>
          </a:solidFill>
          <a:ln w="28575">
            <a:solidFill>
              <a:schemeClr val="accent5">
                <a:lumMod val="75000"/>
              </a:schemeClr>
            </a:solidFill>
          </a:ln>
        </p:spPr>
        <p:txBody>
          <a:bodyPr wrap="square" rtlCol="0">
            <a:spAutoFit/>
          </a:bodyPr>
          <a:lstStyle/>
          <a:p>
            <a:pPr algn="just"/>
            <a:r>
              <a:rPr lang="en-US" dirty="0" err="1">
                <a:solidFill>
                  <a:srgbClr val="002060"/>
                </a:solidFill>
                <a:latin typeface="Times New Roman" panose="02020603050405020304" pitchFamily="18" charset="0"/>
                <a:cs typeface="Times New Roman" panose="02020603050405020304" pitchFamily="18" charset="0"/>
              </a:rPr>
              <a:t>Vận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dụng</a:t>
            </a:r>
            <a:r>
              <a:rPr lang="en-US" dirty="0">
                <a:solidFill>
                  <a:srgbClr val="002060"/>
                </a:solidFill>
                <a:latin typeface="Times New Roman" panose="02020603050405020304" pitchFamily="18" charset="0"/>
                <a:cs typeface="Times New Roman" panose="02020603050405020304" pitchFamily="18" charset="0"/>
              </a:rPr>
              <a:t> KT, KN </a:t>
            </a:r>
            <a:r>
              <a:rPr lang="en-US" dirty="0" err="1">
                <a:solidFill>
                  <a:srgbClr val="002060"/>
                </a:solidFill>
                <a:latin typeface="Times New Roman" panose="02020603050405020304" pitchFamily="18" charset="0"/>
                <a:cs typeface="Times New Roman" panose="02020603050405020304" pitchFamily="18" charset="0"/>
              </a:rPr>
              <a:t>vào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giải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quyết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đề</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20977D4-D98F-4571-A713-3B6912BB278E}"/>
              </a:ext>
            </a:extLst>
          </p:cNvPr>
          <p:cNvSpPr txBox="1"/>
          <p:nvPr/>
        </p:nvSpPr>
        <p:spPr>
          <a:xfrm>
            <a:off x="17265" y="3840495"/>
            <a:ext cx="1579306" cy="1200329"/>
          </a:xfrm>
          <a:prstGeom prst="rect">
            <a:avLst/>
          </a:prstGeom>
          <a:solidFill>
            <a:schemeClr val="accent5">
              <a:lumMod val="40000"/>
              <a:lumOff val="60000"/>
            </a:schemeClr>
          </a:solidFill>
          <a:ln w="28575">
            <a:solidFill>
              <a:schemeClr val="accent5">
                <a:lumMod val="75000"/>
              </a:schemeClr>
            </a:solidFill>
          </a:ln>
        </p:spPr>
        <p:txBody>
          <a:bodyPr wrap="square" rtlCol="0">
            <a:spAutoFit/>
          </a:bodyPr>
          <a:lstStyle/>
          <a:p>
            <a:pPr algn="just"/>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hội</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4" name="Arrow: Curved Left 13">
            <a:extLst>
              <a:ext uri="{FF2B5EF4-FFF2-40B4-BE49-F238E27FC236}">
                <a16:creationId xmlns:a16="http://schemas.microsoft.com/office/drawing/2014/main" id="{2CCA3799-820E-4041-B11F-103DC403D8E3}"/>
              </a:ext>
            </a:extLst>
          </p:cNvPr>
          <p:cNvSpPr/>
          <p:nvPr/>
        </p:nvSpPr>
        <p:spPr>
          <a:xfrm rot="18026548" flipV="1">
            <a:off x="1949117" y="2333194"/>
            <a:ext cx="340444" cy="1236639"/>
          </a:xfrm>
          <a:prstGeom prst="curvedLeftArrow">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5" name="Arrow: Curved Left 14">
            <a:extLst>
              <a:ext uri="{FF2B5EF4-FFF2-40B4-BE49-F238E27FC236}">
                <a16:creationId xmlns:a16="http://schemas.microsoft.com/office/drawing/2014/main" id="{5D1BABB4-DD6D-41F8-BB2C-3230F6F78556}"/>
              </a:ext>
            </a:extLst>
          </p:cNvPr>
          <p:cNvSpPr/>
          <p:nvPr/>
        </p:nvSpPr>
        <p:spPr>
          <a:xfrm rot="3573452">
            <a:off x="1926640" y="3754233"/>
            <a:ext cx="340444" cy="1236639"/>
          </a:xfrm>
          <a:prstGeom prst="curvedLeftArrow">
            <a:avLst/>
          </a:prstGeom>
          <a:solidFill>
            <a:schemeClr val="accent5">
              <a:lumMod val="7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A17E925-482C-45B0-8615-09F233E27AB8}"/>
              </a:ext>
            </a:extLst>
          </p:cNvPr>
          <p:cNvSpPr txBox="1"/>
          <p:nvPr/>
        </p:nvSpPr>
        <p:spPr>
          <a:xfrm>
            <a:off x="2169887" y="3111770"/>
            <a:ext cx="2201848" cy="1200329"/>
          </a:xfrm>
          <a:prstGeom prst="rect">
            <a:avLst/>
          </a:prstGeom>
          <a:solidFill>
            <a:schemeClr val="accent5">
              <a:lumMod val="40000"/>
              <a:lumOff val="60000"/>
            </a:schemeClr>
          </a:solidFill>
          <a:ln w="28575">
            <a:solidFill>
              <a:schemeClr val="accent5">
                <a:lumMod val="75000"/>
              </a:schemeClr>
            </a:solidFill>
          </a:ln>
        </p:spPr>
        <p:txBody>
          <a:bodyPr wrap="square" rtlCol="0">
            <a:spAutoFit/>
          </a:bodyPr>
          <a:lstStyle/>
          <a:p>
            <a:pPr algn="just"/>
            <a:r>
              <a:rPr lang="en-US" dirty="0" err="1">
                <a:solidFill>
                  <a:srgbClr val="002060"/>
                </a:solidFill>
                <a:latin typeface="Times New Roman" panose="02020603050405020304" pitchFamily="18" charset="0"/>
                <a:cs typeface="Times New Roman" panose="02020603050405020304" pitchFamily="18" charset="0"/>
              </a:rPr>
              <a:t>Góp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tiêu</a:t>
            </a:r>
            <a:r>
              <a:rPr lang="en-US" dirty="0">
                <a:solidFill>
                  <a:srgbClr val="002060"/>
                </a:solidFill>
                <a:latin typeface="Times New Roman" panose="02020603050405020304" pitchFamily="18" charset="0"/>
                <a:cs typeface="Times New Roman" panose="02020603050405020304" pitchFamily="18" charset="0"/>
              </a:rPr>
              <a:t>, YCCĐ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chương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trình</a:t>
            </a:r>
            <a:r>
              <a:rPr lang="en-US" dirty="0">
                <a:solidFill>
                  <a:srgbClr val="002060"/>
                </a:solidFill>
                <a:latin typeface="Times New Roman" panose="02020603050405020304" pitchFamily="18" charset="0"/>
                <a:cs typeface="Times New Roman" panose="02020603050405020304" pitchFamily="18" charset="0"/>
              </a:rPr>
              <a:t> GDPT </a:t>
            </a:r>
            <a:r>
              <a:rPr lang="en-US" dirty="0" err="1">
                <a:solidFill>
                  <a:srgbClr val="002060"/>
                </a:solidFill>
                <a:latin typeface="Times New Roman" panose="02020603050405020304" pitchFamily="18" charset="0"/>
                <a:cs typeface="Times New Roman" panose="02020603050405020304" pitchFamily="18" charset="0"/>
              </a:rPr>
              <a:t>cấp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tiểu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học</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A3CA401-B36F-4015-87B1-2A4405126551}"/>
              </a:ext>
            </a:extLst>
          </p:cNvPr>
          <p:cNvSpPr txBox="1"/>
          <p:nvPr/>
        </p:nvSpPr>
        <p:spPr>
          <a:xfrm>
            <a:off x="7521013" y="4910226"/>
            <a:ext cx="4653722" cy="369332"/>
          </a:xfrm>
          <a:prstGeom prst="rect">
            <a:avLst/>
          </a:prstGeom>
          <a:solidFill>
            <a:schemeClr val="accent2">
              <a:lumMod val="20000"/>
              <a:lumOff val="80000"/>
            </a:schemeClr>
          </a:solidFill>
          <a:ln w="28575">
            <a:solidFill>
              <a:schemeClr val="accent2">
                <a:lumMod val="60000"/>
                <a:lumOff val="40000"/>
              </a:schemeClr>
            </a:solidFill>
          </a:ln>
        </p:spPr>
        <p:txBody>
          <a:bodyPr wrap="square" rtlCol="0">
            <a:spAutoFit/>
          </a:bodyPr>
          <a:lstStyle/>
          <a:p>
            <a:pPr algn="just"/>
            <a:r>
              <a:rPr lang="en-US" dirty="0" err="1">
                <a:solidFill>
                  <a:schemeClr val="accent2">
                    <a:lumMod val="75000"/>
                  </a:schemeClr>
                </a:solidFill>
                <a:latin typeface="Times New Roman" panose="02020603050405020304" pitchFamily="18" charset="0"/>
                <a:cs typeface="Times New Roman" panose="02020603050405020304" pitchFamily="18" charset="0"/>
              </a:rPr>
              <a:t>Đánh</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giá</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đồng</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đẳng</a:t>
            </a:r>
            <a:r>
              <a:rPr lang="en-US" dirty="0">
                <a:solidFill>
                  <a:schemeClr val="accent2">
                    <a:lumMod val="75000"/>
                  </a:schemeClr>
                </a:solidFill>
                <a:latin typeface="Times New Roman" panose="02020603050405020304" pitchFamily="18" charset="0"/>
                <a:cs typeface="Times New Roman" panose="02020603050405020304" pitchFamily="18" charset="0"/>
              </a:rPr>
              <a:t>: HS </a:t>
            </a:r>
            <a:r>
              <a:rPr lang="en-US" dirty="0" err="1">
                <a:solidFill>
                  <a:schemeClr val="accent2">
                    <a:lumMod val="75000"/>
                  </a:schemeClr>
                </a:solidFill>
                <a:latin typeface="Times New Roman" panose="02020603050405020304" pitchFamily="18" charset="0"/>
                <a:cs typeface="Times New Roman" panose="02020603050405020304" pitchFamily="18" charset="0"/>
              </a:rPr>
              <a:t>tự</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đánh</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giá</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59B7A14-E6A0-46D3-AC28-0C8BB5ACDD1F}"/>
              </a:ext>
            </a:extLst>
          </p:cNvPr>
          <p:cNvSpPr txBox="1"/>
          <p:nvPr/>
        </p:nvSpPr>
        <p:spPr>
          <a:xfrm>
            <a:off x="7521013" y="5428861"/>
            <a:ext cx="4653722" cy="369332"/>
          </a:xfrm>
          <a:prstGeom prst="rect">
            <a:avLst/>
          </a:prstGeom>
          <a:solidFill>
            <a:schemeClr val="accent2">
              <a:lumMod val="20000"/>
              <a:lumOff val="80000"/>
            </a:schemeClr>
          </a:solidFill>
          <a:ln w="28575">
            <a:solidFill>
              <a:schemeClr val="accent2">
                <a:lumMod val="60000"/>
                <a:lumOff val="40000"/>
              </a:schemeClr>
            </a:solidFill>
          </a:ln>
        </p:spPr>
        <p:txBody>
          <a:bodyPr wrap="square" rtlCol="0">
            <a:spAutoFit/>
          </a:bodyPr>
          <a:lstStyle/>
          <a:p>
            <a:pPr algn="just"/>
            <a:r>
              <a:rPr lang="en-US" dirty="0">
                <a:solidFill>
                  <a:schemeClr val="accent2">
                    <a:lumMod val="75000"/>
                  </a:schemeClr>
                </a:solidFill>
                <a:latin typeface="Times New Roman" panose="02020603050405020304" pitchFamily="18" charset="0"/>
                <a:cs typeface="Times New Roman" panose="02020603050405020304" pitchFamily="18" charset="0"/>
              </a:rPr>
              <a:t>GV </a:t>
            </a:r>
            <a:r>
              <a:rPr lang="en-US" dirty="0" err="1">
                <a:solidFill>
                  <a:schemeClr val="accent2">
                    <a:lumMod val="75000"/>
                  </a:schemeClr>
                </a:solidFill>
                <a:latin typeface="Times New Roman" panose="02020603050405020304" pitchFamily="18" charset="0"/>
                <a:cs typeface="Times New Roman" panose="02020603050405020304" pitchFamily="18" charset="0"/>
              </a:rPr>
              <a:t>xây</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dựng</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tiêu</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chí</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đánh</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giá</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cụ</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thể</a:t>
            </a:r>
            <a:r>
              <a:rPr lang="en-US" dirty="0">
                <a:solidFill>
                  <a:schemeClr val="accent2">
                    <a:lumMod val="75000"/>
                  </a:schemeClr>
                </a:solidFill>
                <a:latin typeface="Times New Roman" panose="02020603050405020304" pitchFamily="18" charset="0"/>
                <a:cs typeface="Times New Roman" panose="02020603050405020304" pitchFamily="18" charset="0"/>
              </a:rPr>
              <a:t> NL </a:t>
            </a:r>
            <a:r>
              <a:rPr lang="en-US" dirty="0" err="1">
                <a:solidFill>
                  <a:schemeClr val="accent2">
                    <a:lumMod val="75000"/>
                  </a:schemeClr>
                </a:solidFill>
                <a:latin typeface="Times New Roman" panose="02020603050405020304" pitchFamily="18" charset="0"/>
                <a:cs typeface="Times New Roman" panose="02020603050405020304" pitchFamily="18" charset="0"/>
              </a:rPr>
              <a:t>và</a:t>
            </a:r>
            <a:r>
              <a:rPr lang="en-US" dirty="0">
                <a:solidFill>
                  <a:schemeClr val="accent2">
                    <a:lumMod val="75000"/>
                  </a:schemeClr>
                </a:solidFill>
                <a:latin typeface="Times New Roman" panose="02020603050405020304" pitchFamily="18" charset="0"/>
                <a:cs typeface="Times New Roman" panose="02020603050405020304" pitchFamily="18" charset="0"/>
              </a:rPr>
              <a:t> PC</a:t>
            </a:r>
          </a:p>
        </p:txBody>
      </p:sp>
      <p:sp>
        <p:nvSpPr>
          <p:cNvPr id="20" name="TextBox 19">
            <a:extLst>
              <a:ext uri="{FF2B5EF4-FFF2-40B4-BE49-F238E27FC236}">
                <a16:creationId xmlns:a16="http://schemas.microsoft.com/office/drawing/2014/main" id="{ACE5A1A3-F2A0-4FB5-AA6B-B2A6A81D1298}"/>
              </a:ext>
            </a:extLst>
          </p:cNvPr>
          <p:cNvSpPr txBox="1"/>
          <p:nvPr/>
        </p:nvSpPr>
        <p:spPr>
          <a:xfrm>
            <a:off x="7521013" y="5926777"/>
            <a:ext cx="4653722" cy="369332"/>
          </a:xfrm>
          <a:prstGeom prst="rect">
            <a:avLst/>
          </a:prstGeom>
          <a:solidFill>
            <a:schemeClr val="accent2">
              <a:lumMod val="20000"/>
              <a:lumOff val="80000"/>
            </a:schemeClr>
          </a:solidFill>
          <a:ln w="28575">
            <a:solidFill>
              <a:schemeClr val="accent2">
                <a:lumMod val="60000"/>
                <a:lumOff val="40000"/>
              </a:schemeClr>
            </a:solidFill>
          </a:ln>
        </p:spPr>
        <p:txBody>
          <a:bodyPr wrap="square" rtlCol="0">
            <a:spAutoFit/>
          </a:bodyPr>
          <a:lstStyle/>
          <a:p>
            <a:pPr algn="just"/>
            <a:r>
              <a:rPr lang="en-US" dirty="0" err="1">
                <a:solidFill>
                  <a:schemeClr val="accent2">
                    <a:lumMod val="75000"/>
                  </a:schemeClr>
                </a:solidFill>
                <a:latin typeface="Times New Roman" panose="02020603050405020304" pitchFamily="18" charset="0"/>
                <a:cs typeface="Times New Roman" panose="02020603050405020304" pitchFamily="18" charset="0"/>
              </a:rPr>
              <a:t>Tổ</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chức</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các</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hoạt</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động</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phù</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hợp</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tiêu</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chí</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đánh</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giá</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025D6F5-5EC5-473B-AFAE-BC0B02831D4D}"/>
              </a:ext>
            </a:extLst>
          </p:cNvPr>
          <p:cNvSpPr txBox="1"/>
          <p:nvPr/>
        </p:nvSpPr>
        <p:spPr>
          <a:xfrm>
            <a:off x="7521013" y="6464278"/>
            <a:ext cx="4653722" cy="369332"/>
          </a:xfrm>
          <a:prstGeom prst="rect">
            <a:avLst/>
          </a:prstGeom>
          <a:solidFill>
            <a:schemeClr val="accent2">
              <a:lumMod val="20000"/>
              <a:lumOff val="80000"/>
            </a:schemeClr>
          </a:solidFill>
          <a:ln w="28575">
            <a:solidFill>
              <a:schemeClr val="accent2">
                <a:lumMod val="60000"/>
                <a:lumOff val="40000"/>
              </a:schemeClr>
            </a:solidFill>
          </a:ln>
        </p:spPr>
        <p:txBody>
          <a:bodyPr wrap="square" rtlCol="0">
            <a:spAutoFit/>
          </a:bodyPr>
          <a:lstStyle/>
          <a:p>
            <a:pPr algn="just"/>
            <a:r>
              <a:rPr lang="en-US" dirty="0" err="1">
                <a:solidFill>
                  <a:schemeClr val="accent2">
                    <a:lumMod val="75000"/>
                  </a:schemeClr>
                </a:solidFill>
                <a:latin typeface="Times New Roman" panose="02020603050405020304" pitchFamily="18" charset="0"/>
                <a:cs typeface="Times New Roman" panose="02020603050405020304" pitchFamily="18" charset="0"/>
              </a:rPr>
              <a:t>Xác</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định</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điểm</a:t>
            </a:r>
            <a:r>
              <a:rPr lang="en-US" dirty="0">
                <a:solidFill>
                  <a:schemeClr val="accent2">
                    <a:lumMod val="75000"/>
                  </a:schemeClr>
                </a:solidFill>
                <a:latin typeface="Times New Roman" panose="02020603050405020304" pitchFamily="18" charset="0"/>
                <a:cs typeface="Times New Roman" panose="02020603050405020304" pitchFamily="18" charset="0"/>
              </a:rPr>
              <a:t> HS </a:t>
            </a:r>
            <a:r>
              <a:rPr lang="en-US" dirty="0" err="1">
                <a:solidFill>
                  <a:schemeClr val="accent2">
                    <a:lumMod val="75000"/>
                  </a:schemeClr>
                </a:solidFill>
                <a:latin typeface="Times New Roman" panose="02020603050405020304" pitchFamily="18" charset="0"/>
                <a:cs typeface="Times New Roman" panose="02020603050405020304" pitchFamily="18" charset="0"/>
              </a:rPr>
              <a:t>cần</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cố</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gắng</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và</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chỉnh</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3" name="Arrow: Curved Left 22">
            <a:extLst>
              <a:ext uri="{FF2B5EF4-FFF2-40B4-BE49-F238E27FC236}">
                <a16:creationId xmlns:a16="http://schemas.microsoft.com/office/drawing/2014/main" id="{317A2FF7-D4CF-4554-A3AE-90D266CA532B}"/>
              </a:ext>
            </a:extLst>
          </p:cNvPr>
          <p:cNvSpPr/>
          <p:nvPr/>
        </p:nvSpPr>
        <p:spPr>
          <a:xfrm rot="19006209" flipH="1">
            <a:off x="6704217" y="5360805"/>
            <a:ext cx="363626" cy="1584989"/>
          </a:xfrm>
          <a:prstGeom prst="curvedLeftArrow">
            <a:avLst/>
          </a:prstGeom>
          <a:solidFill>
            <a:schemeClr val="accent2">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6" name="Arrow: Curved Left 25">
            <a:extLst>
              <a:ext uri="{FF2B5EF4-FFF2-40B4-BE49-F238E27FC236}">
                <a16:creationId xmlns:a16="http://schemas.microsoft.com/office/drawing/2014/main" id="{335863C6-668B-4561-AE31-4953C2B2050C}"/>
              </a:ext>
            </a:extLst>
          </p:cNvPr>
          <p:cNvSpPr/>
          <p:nvPr/>
        </p:nvSpPr>
        <p:spPr>
          <a:xfrm rot="3711195" flipH="1" flipV="1">
            <a:off x="6771539" y="4557812"/>
            <a:ext cx="408579" cy="1287813"/>
          </a:xfrm>
          <a:prstGeom prst="curvedLeftArrow">
            <a:avLst/>
          </a:prstGeom>
          <a:solidFill>
            <a:schemeClr val="accent2">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5" name="Arrow: Curved Left 24">
            <a:extLst>
              <a:ext uri="{FF2B5EF4-FFF2-40B4-BE49-F238E27FC236}">
                <a16:creationId xmlns:a16="http://schemas.microsoft.com/office/drawing/2014/main" id="{39B848E4-1933-4098-A821-2A03EA3FB60B}"/>
              </a:ext>
            </a:extLst>
          </p:cNvPr>
          <p:cNvSpPr/>
          <p:nvPr/>
        </p:nvSpPr>
        <p:spPr>
          <a:xfrm rot="18195726" flipH="1">
            <a:off x="6811958" y="5310059"/>
            <a:ext cx="367744" cy="1197559"/>
          </a:xfrm>
          <a:prstGeom prst="curvedLeftArrow">
            <a:avLst/>
          </a:prstGeom>
          <a:solidFill>
            <a:schemeClr val="accent2">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7" name="Arrow: Curved Left 26">
            <a:extLst>
              <a:ext uri="{FF2B5EF4-FFF2-40B4-BE49-F238E27FC236}">
                <a16:creationId xmlns:a16="http://schemas.microsoft.com/office/drawing/2014/main" id="{4A8E05DC-0B91-46F5-9EFB-E1C0A6BF70E3}"/>
              </a:ext>
            </a:extLst>
          </p:cNvPr>
          <p:cNvSpPr/>
          <p:nvPr/>
        </p:nvSpPr>
        <p:spPr>
          <a:xfrm rot="5614942" flipH="1" flipV="1">
            <a:off x="6842449" y="4847763"/>
            <a:ext cx="367744" cy="1189357"/>
          </a:xfrm>
          <a:prstGeom prst="curvedLeftArrow">
            <a:avLst/>
          </a:prstGeom>
          <a:solidFill>
            <a:schemeClr val="accent2">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E84B3C5-F0DE-434A-B389-D145BD570E29}"/>
              </a:ext>
            </a:extLst>
          </p:cNvPr>
          <p:cNvSpPr txBox="1"/>
          <p:nvPr/>
        </p:nvSpPr>
        <p:spPr>
          <a:xfrm>
            <a:off x="3907969" y="5383273"/>
            <a:ext cx="2774505" cy="369332"/>
          </a:xfrm>
          <a:prstGeom prst="rect">
            <a:avLst/>
          </a:prstGeom>
          <a:solidFill>
            <a:schemeClr val="accent2">
              <a:lumMod val="20000"/>
              <a:lumOff val="80000"/>
            </a:schemeClr>
          </a:solidFill>
          <a:ln w="28575">
            <a:solidFill>
              <a:schemeClr val="accent2">
                <a:lumMod val="60000"/>
                <a:lumOff val="40000"/>
              </a:schemeClr>
            </a:solidFill>
          </a:ln>
        </p:spPr>
        <p:txBody>
          <a:bodyPr wrap="square" rtlCol="0">
            <a:spAutoFit/>
          </a:bodyPr>
          <a:lstStyle/>
          <a:p>
            <a:pPr algn="just"/>
            <a:r>
              <a:rPr lang="en-US" dirty="0" err="1">
                <a:solidFill>
                  <a:schemeClr val="accent2">
                    <a:lumMod val="75000"/>
                  </a:schemeClr>
                </a:solidFill>
                <a:latin typeface="Times New Roman" panose="02020603050405020304" pitchFamily="18" charset="0"/>
                <a:cs typeface="Times New Roman" panose="02020603050405020304" pitchFamily="18" charset="0"/>
              </a:rPr>
              <a:t>Hỗ</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trợ</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đổi</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mới</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đánh</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giá</a:t>
            </a:r>
            <a:r>
              <a:rPr lang="en-US" dirty="0">
                <a:solidFill>
                  <a:schemeClr val="accent2">
                    <a:lumMod val="75000"/>
                  </a:schemeClr>
                </a:solidFill>
                <a:latin typeface="Times New Roman" panose="02020603050405020304" pitchFamily="18" charset="0"/>
                <a:cs typeface="Times New Roman" panose="02020603050405020304" pitchFamily="18" charset="0"/>
              </a:rPr>
              <a:t> HS</a:t>
            </a:r>
          </a:p>
        </p:txBody>
      </p:sp>
      <p:sp>
        <p:nvSpPr>
          <p:cNvPr id="7" name="Arrow: Curved Left 6">
            <a:extLst>
              <a:ext uri="{FF2B5EF4-FFF2-40B4-BE49-F238E27FC236}">
                <a16:creationId xmlns:a16="http://schemas.microsoft.com/office/drawing/2014/main" id="{1B260797-A024-4D64-A16E-DA756703D0C7}"/>
              </a:ext>
            </a:extLst>
          </p:cNvPr>
          <p:cNvSpPr/>
          <p:nvPr/>
        </p:nvSpPr>
        <p:spPr>
          <a:xfrm rot="21311727" flipH="1">
            <a:off x="4844216" y="3973011"/>
            <a:ext cx="430294" cy="1514236"/>
          </a:xfrm>
          <a:prstGeom prst="curvedLeftArrow">
            <a:avLst/>
          </a:prstGeom>
          <a:solidFill>
            <a:schemeClr val="accent2">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9559E01-3627-460B-B121-CE994070EC51}"/>
              </a:ext>
            </a:extLst>
          </p:cNvPr>
          <p:cNvSpPr txBox="1"/>
          <p:nvPr/>
        </p:nvSpPr>
        <p:spPr>
          <a:xfrm>
            <a:off x="9079837" y="1083803"/>
            <a:ext cx="3106057" cy="646331"/>
          </a:xfrm>
          <a:prstGeom prst="rect">
            <a:avLst/>
          </a:prstGeom>
          <a:solidFill>
            <a:schemeClr val="bg2">
              <a:lumMod val="20000"/>
              <a:lumOff val="80000"/>
            </a:schemeClr>
          </a:solidFill>
          <a:ln w="28575">
            <a:solidFill>
              <a:srgbClr val="00B0F0"/>
            </a:solidFill>
          </a:ln>
        </p:spPr>
        <p:txBody>
          <a:bodyPr wrap="square" rtlCol="0">
            <a:spAutoFit/>
          </a:bodyPr>
          <a:lstStyle/>
          <a:p>
            <a:pPr algn="just"/>
            <a:r>
              <a:rPr lang="en-US" dirty="0" err="1">
                <a:solidFill>
                  <a:schemeClr val="accent2">
                    <a:lumMod val="75000"/>
                  </a:schemeClr>
                </a:solidFill>
                <a:latin typeface="Times New Roman" panose="02020603050405020304" pitchFamily="18" charset="0"/>
                <a:cs typeface="Times New Roman" panose="02020603050405020304" pitchFamily="18" charset="0"/>
              </a:rPr>
              <a:t>Tạo</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cơ</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hội</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cho</a:t>
            </a:r>
            <a:r>
              <a:rPr lang="en-US" dirty="0">
                <a:solidFill>
                  <a:schemeClr val="accent2">
                    <a:lumMod val="75000"/>
                  </a:schemeClr>
                </a:solidFill>
                <a:latin typeface="Times New Roman" panose="02020603050405020304" pitchFamily="18" charset="0"/>
                <a:cs typeface="Times New Roman" panose="02020603050405020304" pitchFamily="18" charset="0"/>
              </a:rPr>
              <a:t> HS </a:t>
            </a:r>
            <a:r>
              <a:rPr lang="en-US" dirty="0" err="1">
                <a:solidFill>
                  <a:schemeClr val="accent2">
                    <a:lumMod val="75000"/>
                  </a:schemeClr>
                </a:solidFill>
                <a:latin typeface="Times New Roman" panose="02020603050405020304" pitchFamily="18" charset="0"/>
                <a:cs typeface="Times New Roman" panose="02020603050405020304" pitchFamily="18" charset="0"/>
              </a:rPr>
              <a:t>trải</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nghiệm</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khám</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phá</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EED33841-E587-4841-8F19-985999426417}"/>
              </a:ext>
            </a:extLst>
          </p:cNvPr>
          <p:cNvSpPr txBox="1"/>
          <p:nvPr/>
        </p:nvSpPr>
        <p:spPr>
          <a:xfrm>
            <a:off x="9079836" y="2617223"/>
            <a:ext cx="3112163" cy="646331"/>
          </a:xfrm>
          <a:prstGeom prst="rect">
            <a:avLst/>
          </a:prstGeom>
          <a:solidFill>
            <a:schemeClr val="bg2">
              <a:lumMod val="20000"/>
              <a:lumOff val="80000"/>
            </a:schemeClr>
          </a:solidFill>
          <a:ln w="28575">
            <a:solidFill>
              <a:srgbClr val="00B0F0"/>
            </a:solidFill>
          </a:ln>
        </p:spPr>
        <p:txBody>
          <a:bodyPr wrap="square" rtlCol="0">
            <a:spAutoFit/>
          </a:bodyPr>
          <a:lstStyle/>
          <a:p>
            <a:pPr algn="just"/>
            <a:r>
              <a:rPr lang="en-US" dirty="0" err="1">
                <a:solidFill>
                  <a:schemeClr val="accent2">
                    <a:lumMod val="75000"/>
                  </a:schemeClr>
                </a:solidFill>
                <a:latin typeface="Times New Roman" panose="02020603050405020304" pitchFamily="18" charset="0"/>
                <a:cs typeface="Times New Roman" panose="02020603050405020304" pitchFamily="18" charset="0"/>
              </a:rPr>
              <a:t>Khai</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thác</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hiệu</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quả</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môi</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trương</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trong</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và</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ngoài</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nhà</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trường</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9" name="Arrow: Curved Left 28">
            <a:extLst>
              <a:ext uri="{FF2B5EF4-FFF2-40B4-BE49-F238E27FC236}">
                <a16:creationId xmlns:a16="http://schemas.microsoft.com/office/drawing/2014/main" id="{AE4AF693-1C41-4C37-BD1F-C6DE95493DFD}"/>
              </a:ext>
            </a:extLst>
          </p:cNvPr>
          <p:cNvSpPr/>
          <p:nvPr/>
        </p:nvSpPr>
        <p:spPr>
          <a:xfrm rot="3754843" flipH="1" flipV="1">
            <a:off x="8324585" y="1020373"/>
            <a:ext cx="389671" cy="1269581"/>
          </a:xfrm>
          <a:prstGeom prst="curvedLeftArrow">
            <a:avLst>
              <a:gd name="adj1" fmla="val 17950"/>
              <a:gd name="adj2" fmla="val 50000"/>
              <a:gd name="adj3" fmla="val 25000"/>
            </a:avLst>
          </a:prstGeom>
          <a:solidFill>
            <a:schemeClr val="accent2">
              <a:lumMod val="60000"/>
              <a:lumOff val="4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D0DF5624-4422-43DF-8DA2-43018A5E5B4C}"/>
              </a:ext>
            </a:extLst>
          </p:cNvPr>
          <p:cNvSpPr txBox="1"/>
          <p:nvPr/>
        </p:nvSpPr>
        <p:spPr>
          <a:xfrm>
            <a:off x="9085943" y="1846658"/>
            <a:ext cx="3106057" cy="646331"/>
          </a:xfrm>
          <a:prstGeom prst="rect">
            <a:avLst/>
          </a:prstGeom>
          <a:solidFill>
            <a:schemeClr val="bg2">
              <a:lumMod val="20000"/>
              <a:lumOff val="80000"/>
            </a:schemeClr>
          </a:solidFill>
          <a:ln w="28575">
            <a:solidFill>
              <a:srgbClr val="00B0F0"/>
            </a:solidFill>
          </a:ln>
        </p:spPr>
        <p:txBody>
          <a:bodyPr wrap="square" rtlCol="0">
            <a:spAutoFit/>
          </a:bodyPr>
          <a:lstStyle/>
          <a:p>
            <a:pPr algn="just"/>
            <a:r>
              <a:rPr lang="en-US" dirty="0" err="1">
                <a:solidFill>
                  <a:schemeClr val="accent2">
                    <a:lumMod val="75000"/>
                  </a:schemeClr>
                </a:solidFill>
                <a:latin typeface="Times New Roman" panose="02020603050405020304" pitchFamily="18" charset="0"/>
                <a:cs typeface="Times New Roman" panose="02020603050405020304" pitchFamily="18" charset="0"/>
              </a:rPr>
              <a:t>Thúc</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đẩy</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sự</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tự</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chủ</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và</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tinh</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thần</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trách</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nhiệm</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của</a:t>
            </a:r>
            <a:r>
              <a:rPr lang="en-US" dirty="0">
                <a:solidFill>
                  <a:schemeClr val="accent2">
                    <a:lumMod val="75000"/>
                  </a:schemeClr>
                </a:solidFill>
                <a:latin typeface="Times New Roman" panose="02020603050405020304" pitchFamily="18" charset="0"/>
                <a:cs typeface="Times New Roman" panose="02020603050405020304" pitchFamily="18" charset="0"/>
              </a:rPr>
              <a:t> HS</a:t>
            </a:r>
          </a:p>
        </p:txBody>
      </p:sp>
      <p:sp>
        <p:nvSpPr>
          <p:cNvPr id="33" name="TextBox 32">
            <a:extLst>
              <a:ext uri="{FF2B5EF4-FFF2-40B4-BE49-F238E27FC236}">
                <a16:creationId xmlns:a16="http://schemas.microsoft.com/office/drawing/2014/main" id="{A13DC8CA-D857-49C8-AE83-C4B9BD6FAD4D}"/>
              </a:ext>
            </a:extLst>
          </p:cNvPr>
          <p:cNvSpPr txBox="1"/>
          <p:nvPr/>
        </p:nvSpPr>
        <p:spPr>
          <a:xfrm>
            <a:off x="9077675" y="3388181"/>
            <a:ext cx="3097060" cy="369332"/>
          </a:xfrm>
          <a:prstGeom prst="rect">
            <a:avLst/>
          </a:prstGeom>
          <a:solidFill>
            <a:schemeClr val="bg2">
              <a:lumMod val="20000"/>
              <a:lumOff val="80000"/>
            </a:schemeClr>
          </a:solidFill>
          <a:ln w="28575">
            <a:solidFill>
              <a:srgbClr val="00B0F0"/>
            </a:solidFill>
          </a:ln>
        </p:spPr>
        <p:txBody>
          <a:bodyPr wrap="square" rtlCol="0">
            <a:spAutoFit/>
          </a:bodyPr>
          <a:lstStyle/>
          <a:p>
            <a:pPr algn="just"/>
            <a:r>
              <a:rPr lang="en-US" dirty="0">
                <a:solidFill>
                  <a:schemeClr val="accent2">
                    <a:lumMod val="75000"/>
                  </a:schemeClr>
                </a:solidFill>
                <a:latin typeface="Times New Roman" panose="02020603050405020304" pitchFamily="18" charset="0"/>
                <a:cs typeface="Times New Roman" panose="02020603050405020304" pitchFamily="18" charset="0"/>
              </a:rPr>
              <a:t>GV </a:t>
            </a:r>
            <a:r>
              <a:rPr lang="en-US" dirty="0" err="1">
                <a:solidFill>
                  <a:schemeClr val="accent2">
                    <a:lumMod val="75000"/>
                  </a:schemeClr>
                </a:solidFill>
                <a:latin typeface="Times New Roman" panose="02020603050405020304" pitchFamily="18" charset="0"/>
                <a:cs typeface="Times New Roman" panose="02020603050405020304" pitchFamily="18" charset="0"/>
              </a:rPr>
              <a:t>hướng</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dẫn</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hỗ</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err="1">
                <a:solidFill>
                  <a:schemeClr val="accent2">
                    <a:lumMod val="75000"/>
                  </a:schemeClr>
                </a:solidFill>
                <a:latin typeface="Times New Roman" panose="02020603050405020304" pitchFamily="18" charset="0"/>
                <a:cs typeface="Times New Roman" panose="02020603050405020304" pitchFamily="18" charset="0"/>
              </a:rPr>
              <a:t>trợ</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4" name="Arrow: Curved Left 33">
            <a:extLst>
              <a:ext uri="{FF2B5EF4-FFF2-40B4-BE49-F238E27FC236}">
                <a16:creationId xmlns:a16="http://schemas.microsoft.com/office/drawing/2014/main" id="{7B7D5A3D-6A2B-48A7-85C2-761F1FE2F8F1}"/>
              </a:ext>
            </a:extLst>
          </p:cNvPr>
          <p:cNvSpPr/>
          <p:nvPr/>
        </p:nvSpPr>
        <p:spPr>
          <a:xfrm rot="4102645" flipH="1" flipV="1">
            <a:off x="8396055" y="1586336"/>
            <a:ext cx="434513" cy="1139425"/>
          </a:xfrm>
          <a:prstGeom prst="curvedLeftArrow">
            <a:avLst>
              <a:gd name="adj1" fmla="val 17950"/>
              <a:gd name="adj2" fmla="val 50000"/>
              <a:gd name="adj3" fmla="val 25000"/>
            </a:avLst>
          </a:prstGeom>
          <a:solidFill>
            <a:schemeClr val="accent2">
              <a:lumMod val="60000"/>
              <a:lumOff val="4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5" name="Arrow: Curved Left 34">
            <a:extLst>
              <a:ext uri="{FF2B5EF4-FFF2-40B4-BE49-F238E27FC236}">
                <a16:creationId xmlns:a16="http://schemas.microsoft.com/office/drawing/2014/main" id="{5FDB677E-98D8-4816-AB37-90F9484C0EBE}"/>
              </a:ext>
            </a:extLst>
          </p:cNvPr>
          <p:cNvSpPr/>
          <p:nvPr/>
        </p:nvSpPr>
        <p:spPr>
          <a:xfrm rot="15798387" flipH="1">
            <a:off x="8406555" y="2527777"/>
            <a:ext cx="434513" cy="1139425"/>
          </a:xfrm>
          <a:prstGeom prst="curvedLeftArrow">
            <a:avLst>
              <a:gd name="adj1" fmla="val 17950"/>
              <a:gd name="adj2" fmla="val 50000"/>
              <a:gd name="adj3" fmla="val 25000"/>
            </a:avLst>
          </a:prstGeom>
          <a:solidFill>
            <a:schemeClr val="accent2">
              <a:lumMod val="60000"/>
              <a:lumOff val="4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6" name="Arrow: Curved Left 35">
            <a:extLst>
              <a:ext uri="{FF2B5EF4-FFF2-40B4-BE49-F238E27FC236}">
                <a16:creationId xmlns:a16="http://schemas.microsoft.com/office/drawing/2014/main" id="{381B03D0-834E-4FA0-AE74-BB9F6384BF16}"/>
              </a:ext>
            </a:extLst>
          </p:cNvPr>
          <p:cNvSpPr/>
          <p:nvPr/>
        </p:nvSpPr>
        <p:spPr>
          <a:xfrm rot="17845157" flipH="1">
            <a:off x="8316330" y="2795410"/>
            <a:ext cx="389671" cy="1269581"/>
          </a:xfrm>
          <a:prstGeom prst="curvedLeftArrow">
            <a:avLst>
              <a:gd name="adj1" fmla="val 17950"/>
              <a:gd name="adj2" fmla="val 50000"/>
              <a:gd name="adj3" fmla="val 25000"/>
            </a:avLst>
          </a:prstGeom>
          <a:solidFill>
            <a:schemeClr val="accent2">
              <a:lumMod val="60000"/>
              <a:lumOff val="4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103CD8F-6276-4757-A163-75AFA72E8F45}"/>
              </a:ext>
            </a:extLst>
          </p:cNvPr>
          <p:cNvSpPr txBox="1"/>
          <p:nvPr/>
        </p:nvSpPr>
        <p:spPr>
          <a:xfrm>
            <a:off x="6430080" y="1950892"/>
            <a:ext cx="1822195" cy="1200329"/>
          </a:xfrm>
          <a:prstGeom prst="rect">
            <a:avLst/>
          </a:prstGeom>
          <a:solidFill>
            <a:schemeClr val="bg2">
              <a:lumMod val="20000"/>
              <a:lumOff val="80000"/>
            </a:schemeClr>
          </a:solidFill>
          <a:ln w="28575">
            <a:solidFill>
              <a:srgbClr val="00B0F0"/>
            </a:solidFill>
          </a:ln>
        </p:spPr>
        <p:txBody>
          <a:bodyPr wrap="square" rtlCol="0">
            <a:spAutoFit/>
          </a:bodyPr>
          <a:lstStyle/>
          <a:p>
            <a:pPr algn="just"/>
            <a:r>
              <a:rPr lang="en-US" dirty="0" err="1">
                <a:solidFill>
                  <a:schemeClr val="tx1">
                    <a:lumMod val="50000"/>
                  </a:schemeClr>
                </a:solidFill>
                <a:latin typeface="Times New Roman" panose="02020603050405020304" pitchFamily="18" charset="0"/>
                <a:cs typeface="Times New Roman" panose="02020603050405020304" pitchFamily="18" charset="0"/>
              </a:rPr>
              <a:t>Hỗ</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trợ</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đổi</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mới</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phương</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pháp</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và</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hình</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thức</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tổ</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chức</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dạy</a:t>
            </a:r>
            <a:r>
              <a:rPr lang="en-US" dirty="0">
                <a:solidFill>
                  <a:schemeClr val="tx1">
                    <a:lumMod val="50000"/>
                  </a:schemeClr>
                </a:solidFill>
                <a:latin typeface="Times New Roman" panose="02020603050405020304" pitchFamily="18" charset="0"/>
                <a:cs typeface="Times New Roman" panose="02020603050405020304" pitchFamily="18" charset="0"/>
              </a:rPr>
              <a:t> </a:t>
            </a:r>
            <a:r>
              <a:rPr lang="en-US" dirty="0" err="1">
                <a:solidFill>
                  <a:schemeClr val="tx1">
                    <a:lumMod val="50000"/>
                  </a:schemeClr>
                </a:solidFill>
                <a:latin typeface="Times New Roman" panose="02020603050405020304" pitchFamily="18" charset="0"/>
                <a:cs typeface="Times New Roman" panose="02020603050405020304" pitchFamily="18" charset="0"/>
              </a:rPr>
              <a:t>học</a:t>
            </a:r>
            <a:endParaRPr lang="en-US"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Arrow: Curved Left 7">
            <a:extLst>
              <a:ext uri="{FF2B5EF4-FFF2-40B4-BE49-F238E27FC236}">
                <a16:creationId xmlns:a16="http://schemas.microsoft.com/office/drawing/2014/main" id="{C1258DD3-C1AD-4E3B-9D8E-DFF20F5675CF}"/>
              </a:ext>
            </a:extLst>
          </p:cNvPr>
          <p:cNvSpPr/>
          <p:nvPr/>
        </p:nvSpPr>
        <p:spPr>
          <a:xfrm rot="4676693" flipV="1">
            <a:off x="6373861" y="2779745"/>
            <a:ext cx="366188" cy="1335279"/>
          </a:xfrm>
          <a:prstGeom prst="curvedLeftArrow">
            <a:avLst/>
          </a:prstGeom>
          <a:solidFill>
            <a:srgbClr val="0070C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777EF19A-0B03-4948-858A-A0750BEE2FB9}"/>
              </a:ext>
            </a:extLst>
          </p:cNvPr>
          <p:cNvGrpSpPr/>
          <p:nvPr/>
        </p:nvGrpSpPr>
        <p:grpSpPr>
          <a:xfrm>
            <a:off x="4739821" y="2746828"/>
            <a:ext cx="1364343" cy="1364343"/>
            <a:chOff x="5254171" y="2746828"/>
            <a:chExt cx="1364343" cy="1364343"/>
          </a:xfrm>
        </p:grpSpPr>
        <p:sp>
          <p:nvSpPr>
            <p:cNvPr id="2" name="Dodecagon 1">
              <a:extLst>
                <a:ext uri="{FF2B5EF4-FFF2-40B4-BE49-F238E27FC236}">
                  <a16:creationId xmlns:a16="http://schemas.microsoft.com/office/drawing/2014/main" id="{2EA51E1C-5752-4DB2-892B-38C73327C0D4}"/>
                </a:ext>
              </a:extLst>
            </p:cNvPr>
            <p:cNvSpPr/>
            <p:nvPr/>
          </p:nvSpPr>
          <p:spPr>
            <a:xfrm>
              <a:off x="5254171" y="2746828"/>
              <a:ext cx="1364343" cy="1364343"/>
            </a:xfrm>
            <a:prstGeom prst="dodecagon">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12F0AB7-27E9-4591-87C7-E0C65A828271}"/>
                </a:ext>
              </a:extLst>
            </p:cNvPr>
            <p:cNvSpPr/>
            <p:nvPr/>
          </p:nvSpPr>
          <p:spPr>
            <a:xfrm>
              <a:off x="5254171" y="2967335"/>
              <a:ext cx="1364342" cy="1015663"/>
            </a:xfrm>
            <a:prstGeom prst="rect">
              <a:avLst/>
            </a:prstGeom>
            <a:noFill/>
          </p:spPr>
          <p:txBody>
            <a:bodyPr wrap="square" lIns="91440" tIns="45720" rIns="91440" bIns="45720">
              <a:spAutoFit/>
            </a:bodyPr>
            <a:lstStyle/>
            <a:p>
              <a:pPr algn="ctr"/>
              <a:r>
                <a:rPr lang="en-US" sz="2000" b="1" cap="none"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HTQC</a:t>
              </a:r>
              <a:r>
                <a:rPr lang="en-US" sz="2000" b="1"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2000" b="1" cap="none" spc="50" dirty="0" err="1">
                  <a:ln w="0"/>
                  <a:solidFill>
                    <a:srgbClr val="00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và</a:t>
              </a:r>
              <a:r>
                <a:rPr lang="en-US" sz="2000" b="1"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2000" b="1" cap="none"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CT GDPT 2018</a:t>
              </a:r>
            </a:p>
          </p:txBody>
        </p:sp>
      </p:grpSp>
    </p:spTree>
    <p:extLst>
      <p:ext uri="{BB962C8B-B14F-4D97-AF65-F5344CB8AC3E}">
        <p14:creationId xmlns:p14="http://schemas.microsoft.com/office/powerpoint/2010/main" val="413433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1500"/>
                            </p:stCondLst>
                            <p:childTnLst>
                              <p:par>
                                <p:cTn id="34" presetID="22" presetClass="entr" presetSubtype="2" fill="hold" grpId="0" nodeType="after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par>
                          <p:cTn id="50" fill="hold">
                            <p:stCondLst>
                              <p:cond delay="1000"/>
                            </p:stCondLst>
                            <p:childTnLst>
                              <p:par>
                                <p:cTn id="51" presetID="22" presetClass="entr" presetSubtype="8" fill="hold" grpId="0" nodeType="afterEffect">
                                  <p:stCondLst>
                                    <p:cond delay="500"/>
                                  </p:stCondLst>
                                  <p:childTnLst>
                                    <p:set>
                                      <p:cBhvr>
                                        <p:cTn id="52" dur="1" fill="hold">
                                          <p:stCondLst>
                                            <p:cond delay="0"/>
                                          </p:stCondLst>
                                        </p:cTn>
                                        <p:tgtEl>
                                          <p:spTgt spid="34"/>
                                        </p:tgtEl>
                                        <p:attrNameLst>
                                          <p:attrName>style.visibility</p:attrName>
                                        </p:attrNameLst>
                                      </p:cBhvr>
                                      <p:to>
                                        <p:strVal val="visible"/>
                                      </p:to>
                                    </p:set>
                                    <p:animEffect transition="in" filter="wipe(left)">
                                      <p:cBhvr>
                                        <p:cTn id="53" dur="500"/>
                                        <p:tgtEl>
                                          <p:spTgt spid="34"/>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par>
                          <p:cTn id="58" fill="hold">
                            <p:stCondLst>
                              <p:cond delay="2500"/>
                            </p:stCondLst>
                            <p:childTnLst>
                              <p:par>
                                <p:cTn id="59" presetID="22" presetClass="entr" presetSubtype="8" fill="hold" grpId="0" nodeType="afterEffect">
                                  <p:stCondLst>
                                    <p:cond delay="50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500"/>
                                        <p:tgtEl>
                                          <p:spTgt spid="35"/>
                                        </p:tgtEl>
                                      </p:cBhvr>
                                    </p:animEffect>
                                  </p:childTnLst>
                                </p:cTn>
                              </p:par>
                            </p:childTnLst>
                          </p:cTn>
                        </p:par>
                        <p:par>
                          <p:cTn id="62" fill="hold">
                            <p:stCondLst>
                              <p:cond delay="3500"/>
                            </p:stCondLst>
                            <p:childTnLst>
                              <p:par>
                                <p:cTn id="63" presetID="10"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par>
                          <p:cTn id="66" fill="hold">
                            <p:stCondLst>
                              <p:cond delay="4000"/>
                            </p:stCondLst>
                            <p:childTnLst>
                              <p:par>
                                <p:cTn id="67" presetID="22" presetClass="entr" presetSubtype="8" fill="hold" grpId="0" nodeType="afterEffect">
                                  <p:stCondLst>
                                    <p:cond delay="50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500"/>
                                        <p:tgtEl>
                                          <p:spTgt spid="36"/>
                                        </p:tgtEl>
                                      </p:cBhvr>
                                    </p:animEffect>
                                  </p:childTnLst>
                                </p:cTn>
                              </p:par>
                            </p:childTnLst>
                          </p:cTn>
                        </p:par>
                        <p:par>
                          <p:cTn id="70" fill="hold">
                            <p:stCondLst>
                              <p:cond delay="5000"/>
                            </p:stCondLst>
                            <p:childTnLst>
                              <p:par>
                                <p:cTn id="71" presetID="10" presetClass="entr" presetSubtype="0" fill="hold" grpId="0"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left)">
                                      <p:cBhvr>
                                        <p:cTn id="78" dur="500"/>
                                        <p:tgtEl>
                                          <p:spTgt spid="26"/>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22" presetClass="entr" presetSubtype="8" fill="hold" grpId="0" nodeType="withEffect">
                                  <p:stCondLst>
                                    <p:cond delay="500"/>
                                  </p:stCondLst>
                                  <p:childTnLst>
                                    <p:set>
                                      <p:cBhvr>
                                        <p:cTn id="84" dur="1" fill="hold">
                                          <p:stCondLst>
                                            <p:cond delay="0"/>
                                          </p:stCondLst>
                                        </p:cTn>
                                        <p:tgtEl>
                                          <p:spTgt spid="27"/>
                                        </p:tgtEl>
                                        <p:attrNameLst>
                                          <p:attrName>style.visibility</p:attrName>
                                        </p:attrNameLst>
                                      </p:cBhvr>
                                      <p:to>
                                        <p:strVal val="visible"/>
                                      </p:to>
                                    </p:set>
                                    <p:animEffect transition="in" filter="wipe(left)">
                                      <p:cBhvr>
                                        <p:cTn id="85" dur="500"/>
                                        <p:tgtEl>
                                          <p:spTgt spid="27"/>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par>
                                <p:cTn id="90" presetID="22" presetClass="entr" presetSubtype="8" fill="hold" grpId="0" nodeType="withEffect">
                                  <p:stCondLst>
                                    <p:cond delay="500"/>
                                  </p:stCondLst>
                                  <p:childTnLst>
                                    <p:set>
                                      <p:cBhvr>
                                        <p:cTn id="91" dur="1" fill="hold">
                                          <p:stCondLst>
                                            <p:cond delay="0"/>
                                          </p:stCondLst>
                                        </p:cTn>
                                        <p:tgtEl>
                                          <p:spTgt spid="25"/>
                                        </p:tgtEl>
                                        <p:attrNameLst>
                                          <p:attrName>style.visibility</p:attrName>
                                        </p:attrNameLst>
                                      </p:cBhvr>
                                      <p:to>
                                        <p:strVal val="visible"/>
                                      </p:to>
                                    </p:set>
                                    <p:animEffect transition="in" filter="wipe(left)">
                                      <p:cBhvr>
                                        <p:cTn id="92" dur="500"/>
                                        <p:tgtEl>
                                          <p:spTgt spid="25"/>
                                        </p:tgtEl>
                                      </p:cBhvr>
                                    </p:animEffect>
                                  </p:childTnLst>
                                </p:cTn>
                              </p:par>
                            </p:childTnLst>
                          </p:cTn>
                        </p:par>
                        <p:par>
                          <p:cTn id="93" fill="hold">
                            <p:stCondLst>
                              <p:cond delay="2500"/>
                            </p:stCondLst>
                            <p:childTnLst>
                              <p:par>
                                <p:cTn id="94" presetID="10" presetClass="entr" presetSubtype="0" fill="hold" grpId="0"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par>
                          <p:cTn id="97" fill="hold">
                            <p:stCondLst>
                              <p:cond delay="3000"/>
                            </p:stCondLst>
                            <p:childTnLst>
                              <p:par>
                                <p:cTn id="98" presetID="22" presetClass="entr" presetSubtype="8" fill="hold" grpId="0" nodeType="afterEffect">
                                  <p:stCondLst>
                                    <p:cond delay="500"/>
                                  </p:stCondLst>
                                  <p:childTnLst>
                                    <p:set>
                                      <p:cBhvr>
                                        <p:cTn id="99" dur="1" fill="hold">
                                          <p:stCondLst>
                                            <p:cond delay="0"/>
                                          </p:stCondLst>
                                        </p:cTn>
                                        <p:tgtEl>
                                          <p:spTgt spid="23"/>
                                        </p:tgtEl>
                                        <p:attrNameLst>
                                          <p:attrName>style.visibility</p:attrName>
                                        </p:attrNameLst>
                                      </p:cBhvr>
                                      <p:to>
                                        <p:strVal val="visible"/>
                                      </p:to>
                                    </p:set>
                                    <p:animEffect transition="in" filter="wipe(left)">
                                      <p:cBhvr>
                                        <p:cTn id="100" dur="500"/>
                                        <p:tgtEl>
                                          <p:spTgt spid="23"/>
                                        </p:tgtEl>
                                      </p:cBhvr>
                                    </p:animEffect>
                                  </p:childTnLst>
                                </p:cTn>
                              </p:par>
                            </p:childTnLst>
                          </p:cTn>
                        </p:par>
                        <p:par>
                          <p:cTn id="101" fill="hold">
                            <p:stCondLst>
                              <p:cond delay="4000"/>
                            </p:stCondLst>
                            <p:childTnLst>
                              <p:par>
                                <p:cTn id="102" presetID="10" presetClass="entr" presetSubtype="0" fill="hold" grpId="0" nodeType="after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1" grpId="0" animBg="1"/>
      <p:bldP spid="17" grpId="0" animBg="1"/>
      <p:bldP spid="18" grpId="0" animBg="1"/>
      <p:bldP spid="20" grpId="0" animBg="1"/>
      <p:bldP spid="22" grpId="0" animBg="1"/>
      <p:bldP spid="23" grpId="0" animBg="1"/>
      <p:bldP spid="26" grpId="0" animBg="1"/>
      <p:bldP spid="25" grpId="0" animBg="1"/>
      <p:bldP spid="27" grpId="0" animBg="1"/>
      <p:bldP spid="16" grpId="0" animBg="1"/>
      <p:bldP spid="7" grpId="0" animBg="1"/>
      <p:bldP spid="30" grpId="0" animBg="1"/>
      <p:bldP spid="31" grpId="0" animBg="1"/>
      <p:bldP spid="29" grpId="0" animBg="1"/>
      <p:bldP spid="32" grpId="0" animBg="1"/>
      <p:bldP spid="33" grpId="0" animBg="1"/>
      <p:bldP spid="34" grpId="0" animBg="1"/>
      <p:bldP spid="35" grpId="0" animBg="1"/>
      <p:bldP spid="36" grpId="0" animBg="1"/>
      <p:bldP spid="28"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C097C1-96E1-4807-8636-92B373096E6F}"/>
              </a:ext>
            </a:extLst>
          </p:cNvPr>
          <p:cNvSpPr txBox="1">
            <a:spLocks/>
          </p:cNvSpPr>
          <p:nvPr/>
        </p:nvSpPr>
        <p:spPr>
          <a:xfrm>
            <a:off x="851026" y="2725093"/>
            <a:ext cx="10509124" cy="3031129"/>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200" b="1" kern="1200">
                <a:solidFill>
                  <a:schemeClr val="bg1"/>
                </a:solidFill>
                <a:effectLst/>
                <a:latin typeface="Myriad Pro" panose="020B0503030403020204" pitchFamily="34" charset="0"/>
                <a:ea typeface="+mj-ea"/>
                <a:cs typeface="Arial" panose="020B0604020202020204" pitchFamily="34" charset="0"/>
              </a:defRPr>
            </a:lvl1pPr>
          </a:lstStyle>
          <a:p>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tắc</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endParaRPr lang="nl-B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484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a:spLocks noGrp="1"/>
          </p:cNvSpPr>
          <p:nvPr>
            <p:ph type="subTitle" idx="1"/>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3800"/>
            </a:pPr>
            <a:r>
              <a:rPr lang="en-GB" sz="4800" dirty="0">
                <a:latin typeface="Times New Roman" panose="02020603050405020304" pitchFamily="18" charset="0"/>
                <a:cs typeface="Times New Roman" panose="02020603050405020304" pitchFamily="18" charset="0"/>
              </a:rPr>
              <a:t>4 </a:t>
            </a:r>
            <a:r>
              <a:rPr lang="en-GB" sz="4800" dirty="0" err="1">
                <a:latin typeface="Times New Roman" panose="02020603050405020304" pitchFamily="18" charset="0"/>
                <a:cs typeface="Times New Roman" panose="02020603050405020304" pitchFamily="18" charset="0"/>
              </a:rPr>
              <a:t>nguyên</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tắc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của</a:t>
            </a:r>
            <a:r>
              <a:rPr lang="en-GB" sz="4800" dirty="0">
                <a:latin typeface="Times New Roman" panose="02020603050405020304" pitchFamily="18" charset="0"/>
                <a:cs typeface="Times New Roman" panose="02020603050405020304" pitchFamily="18" charset="0"/>
              </a:rPr>
              <a:t> HTQC</a:t>
            </a:r>
            <a:endParaRPr sz="4800" dirty="0">
              <a:latin typeface="Times New Roman" panose="02020603050405020304" pitchFamily="18" charset="0"/>
              <a:cs typeface="Times New Roman" panose="02020603050405020304" pitchFamily="18" charset="0"/>
            </a:endParaRPr>
          </a:p>
        </p:txBody>
      </p:sp>
      <p:sp>
        <p:nvSpPr>
          <p:cNvPr id="139" name="Google Shape;139;p28"/>
          <p:cNvSpPr txBox="1">
            <a:spLocks noGrp="1"/>
          </p:cNvSpPr>
          <p:nvPr>
            <p:ph type="body" idx="2"/>
          </p:nvPr>
        </p:nvSpPr>
        <p:spPr>
          <a:xfrm>
            <a:off x="0" y="1403287"/>
            <a:ext cx="12192000" cy="5097721"/>
          </a:xfrm>
          <a:prstGeom prst="rect">
            <a:avLst/>
          </a:prstGeom>
          <a:noFill/>
          <a:ln>
            <a:noFill/>
          </a:ln>
        </p:spPr>
        <p:txBody>
          <a:bodyPr spcFirstLastPara="1" vert="horz" wrap="square" lIns="91433" tIns="45700" rIns="91433" bIns="45700" rtlCol="0" anchor="t" anchorCtr="0">
            <a:normAutofit/>
          </a:bodyPr>
          <a:lstStyle/>
          <a:p>
            <a:pPr marL="694055" indent="-660400">
              <a:lnSpc>
                <a:spcPct val="107000"/>
              </a:lnSpc>
              <a:spcBef>
                <a:spcPts val="0"/>
              </a:spcBef>
              <a:buSzPts val="3000"/>
              <a:buFont typeface="Wingdings" panose="05000000000000000000" pitchFamily="2" charset="2"/>
              <a:buChar char="v"/>
            </a:pPr>
            <a:r>
              <a:rPr lang="en-GB" sz="4000" b="1" dirty="0" err="1">
                <a:solidFill>
                  <a:schemeClr val="tx1">
                    <a:lumMod val="50000"/>
                  </a:schemeClr>
                </a:solidFill>
                <a:latin typeface="Times New Roman" panose="02020603050405020304" pitchFamily="18" charset="0"/>
                <a:cs typeface="Times New Roman" panose="02020603050405020304" pitchFamily="18" charset="0"/>
              </a:rPr>
              <a:t>Khuyến</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khích</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sự</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tự</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chủ</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của</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học</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sinh</a:t>
            </a:r>
            <a:endParaRPr sz="4000" b="1" dirty="0">
              <a:solidFill>
                <a:schemeClr val="tx1">
                  <a:lumMod val="50000"/>
                </a:schemeClr>
              </a:solidFill>
              <a:latin typeface="Times New Roman" panose="02020603050405020304" pitchFamily="18" charset="0"/>
              <a:cs typeface="Times New Roman" panose="02020603050405020304" pitchFamily="18" charset="0"/>
            </a:endParaRPr>
          </a:p>
          <a:p>
            <a:pPr marL="694055" indent="-660400">
              <a:lnSpc>
                <a:spcPct val="107000"/>
              </a:lnSpc>
              <a:spcBef>
                <a:spcPts val="1865"/>
              </a:spcBef>
              <a:buSzPts val="3000"/>
              <a:buFont typeface="Wingdings" panose="05000000000000000000" pitchFamily="2" charset="2"/>
              <a:buChar char="v"/>
            </a:pPr>
            <a:r>
              <a:rPr lang="en-GB" sz="4000" b="1" dirty="0" err="1">
                <a:solidFill>
                  <a:schemeClr val="tx1">
                    <a:lumMod val="50000"/>
                  </a:schemeClr>
                </a:solidFill>
                <a:latin typeface="Times New Roman" panose="02020603050405020304" pitchFamily="18" charset="0"/>
                <a:cs typeface="Times New Roman" panose="02020603050405020304" pitchFamily="18" charset="0"/>
              </a:rPr>
              <a:t>Kết</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nối</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hoạt</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động</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chơi</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với</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mục</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tiêu</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học</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tập</a:t>
            </a:r>
            <a:endParaRPr sz="4000" b="1" dirty="0">
              <a:solidFill>
                <a:schemeClr val="tx1">
                  <a:lumMod val="50000"/>
                </a:schemeClr>
              </a:solidFill>
              <a:latin typeface="Times New Roman" panose="02020603050405020304" pitchFamily="18" charset="0"/>
              <a:cs typeface="Times New Roman" panose="02020603050405020304" pitchFamily="18" charset="0"/>
            </a:endParaRPr>
          </a:p>
          <a:p>
            <a:pPr marL="694055" indent="-660400">
              <a:lnSpc>
                <a:spcPct val="107000"/>
              </a:lnSpc>
              <a:spcBef>
                <a:spcPts val="1865"/>
              </a:spcBef>
              <a:buSzPts val="3000"/>
              <a:buFont typeface="Wingdings" panose="05000000000000000000" pitchFamily="2" charset="2"/>
              <a:buChar char="v"/>
            </a:pPr>
            <a:r>
              <a:rPr lang="en-GB" sz="4000" b="1" dirty="0" err="1">
                <a:solidFill>
                  <a:schemeClr val="tx1">
                    <a:lumMod val="50000"/>
                  </a:schemeClr>
                </a:solidFill>
                <a:latin typeface="Times New Roman" panose="02020603050405020304" pitchFamily="18" charset="0"/>
                <a:cs typeface="Times New Roman" panose="02020603050405020304" pitchFamily="18" charset="0"/>
              </a:rPr>
              <a:t>Quản</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lý</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lớp</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học</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hiệu</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quả</a:t>
            </a:r>
            <a:endParaRPr sz="4000" b="1" dirty="0">
              <a:solidFill>
                <a:schemeClr val="tx1">
                  <a:lumMod val="50000"/>
                </a:schemeClr>
              </a:solidFill>
              <a:latin typeface="Times New Roman" panose="02020603050405020304" pitchFamily="18" charset="0"/>
              <a:cs typeface="Times New Roman" panose="02020603050405020304" pitchFamily="18" charset="0"/>
            </a:endParaRPr>
          </a:p>
          <a:p>
            <a:pPr marL="694055" indent="-660400">
              <a:lnSpc>
                <a:spcPct val="107000"/>
              </a:lnSpc>
              <a:spcBef>
                <a:spcPts val="1865"/>
              </a:spcBef>
              <a:buSzPts val="3000"/>
              <a:buFont typeface="Wingdings" panose="05000000000000000000" pitchFamily="2" charset="2"/>
              <a:buChar char="v"/>
            </a:pPr>
            <a:r>
              <a:rPr lang="en-GB" sz="4000" b="1" dirty="0" err="1">
                <a:solidFill>
                  <a:schemeClr val="tx1">
                    <a:lumMod val="50000"/>
                  </a:schemeClr>
                </a:solidFill>
                <a:latin typeface="Times New Roman" panose="02020603050405020304" pitchFamily="18" charset="0"/>
                <a:cs typeface="Times New Roman" panose="02020603050405020304" pitchFamily="18" charset="0"/>
              </a:rPr>
              <a:t>Sắp</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xếp</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không</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gian</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lớp</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học</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tích</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cực</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cởi</a:t>
            </a:r>
            <a:r>
              <a:rPr lang="en-GB" sz="4000" b="1" dirty="0">
                <a:solidFill>
                  <a:schemeClr val="tx1">
                    <a:lumMod val="50000"/>
                  </a:schemeClr>
                </a:solidFill>
                <a:latin typeface="Times New Roman" panose="02020603050405020304" pitchFamily="18" charset="0"/>
                <a:cs typeface="Times New Roman" panose="02020603050405020304" pitchFamily="18" charset="0"/>
              </a:rPr>
              <a:t> </a:t>
            </a:r>
            <a:r>
              <a:rPr lang="en-GB" sz="4000" b="1" dirty="0" err="1">
                <a:solidFill>
                  <a:schemeClr val="tx1">
                    <a:lumMod val="50000"/>
                  </a:schemeClr>
                </a:solidFill>
                <a:latin typeface="Times New Roman" panose="02020603050405020304" pitchFamily="18" charset="0"/>
                <a:cs typeface="Times New Roman" panose="02020603050405020304" pitchFamily="18" charset="0"/>
              </a:rPr>
              <a:t>mở</a:t>
            </a:r>
            <a:endParaRPr sz="4000" b="1"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wipe(up)">
                                      <p:cBhvr>
                                        <p:cTn id="7" dur="500"/>
                                        <p:tgtEl>
                                          <p:spTgt spid="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
                                            <p:txEl>
                                              <p:pRg st="1" end="1"/>
                                            </p:txEl>
                                          </p:spTgt>
                                        </p:tgtEl>
                                        <p:attrNameLst>
                                          <p:attrName>style.visibility</p:attrName>
                                        </p:attrNameLst>
                                      </p:cBhvr>
                                      <p:to>
                                        <p:strVal val="visible"/>
                                      </p:to>
                                    </p:set>
                                    <p:animEffect transition="in" filter="wipe(up)">
                                      <p:cBhvr>
                                        <p:cTn id="12" dur="500"/>
                                        <p:tgtEl>
                                          <p:spTgt spid="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9">
                                            <p:txEl>
                                              <p:pRg st="2" end="2"/>
                                            </p:txEl>
                                          </p:spTgt>
                                        </p:tgtEl>
                                        <p:attrNameLst>
                                          <p:attrName>style.visibility</p:attrName>
                                        </p:attrNameLst>
                                      </p:cBhvr>
                                      <p:to>
                                        <p:strVal val="visible"/>
                                      </p:to>
                                    </p:set>
                                    <p:animEffect transition="in" filter="wipe(up)">
                                      <p:cBhvr>
                                        <p:cTn id="17" dur="500"/>
                                        <p:tgtEl>
                                          <p:spTgt spid="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9">
                                            <p:txEl>
                                              <p:pRg st="3" end="3"/>
                                            </p:txEl>
                                          </p:spTgt>
                                        </p:tgtEl>
                                        <p:attrNameLst>
                                          <p:attrName>style.visibility</p:attrName>
                                        </p:attrNameLst>
                                      </p:cBhvr>
                                      <p:to>
                                        <p:strVal val="visible"/>
                                      </p:to>
                                    </p:set>
                                    <p:animEffect transition="in" filter="wipe(up)">
                                      <p:cBhvr>
                                        <p:cTn id="22" dur="500"/>
                                        <p:tgtEl>
                                          <p:spTgt spid="1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8;p28"/>
          <p:cNvSpPr txBox="1">
            <a:spLocks noGrp="1"/>
          </p:cNvSpPr>
          <p:nvPr>
            <p:ph type="subTitle" idx="1"/>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3800"/>
            </a:pPr>
            <a:r>
              <a:rPr lang="en-GB" sz="4800" dirty="0">
                <a:latin typeface="Times New Roman" panose="02020603050405020304" pitchFamily="18" charset="0"/>
                <a:cs typeface="Times New Roman" panose="02020603050405020304" pitchFamily="18" charset="0"/>
              </a:rPr>
              <a:t>4 </a:t>
            </a:r>
            <a:r>
              <a:rPr lang="en-GB" sz="4800" dirty="0" err="1">
                <a:latin typeface="Times New Roman" panose="02020603050405020304" pitchFamily="18" charset="0"/>
                <a:cs typeface="Times New Roman" panose="02020603050405020304" pitchFamily="18" charset="0"/>
              </a:rPr>
              <a:t>nguyên</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tắc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của</a:t>
            </a:r>
            <a:r>
              <a:rPr lang="en-GB" sz="4800" dirty="0">
                <a:latin typeface="Times New Roman" panose="02020603050405020304" pitchFamily="18" charset="0"/>
                <a:cs typeface="Times New Roman" panose="02020603050405020304" pitchFamily="18" charset="0"/>
              </a:rPr>
              <a:t> HTQC</a:t>
            </a:r>
            <a:endParaRPr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188195" y="1073034"/>
            <a:ext cx="7361631" cy="583750"/>
          </a:xfrm>
          <a:prstGeom prst="rect">
            <a:avLst/>
          </a:prstGeom>
        </p:spPr>
        <p:txBody>
          <a:bodyPr wrap="none">
            <a:spAutoFit/>
          </a:bodyPr>
          <a:lstStyle/>
          <a:p>
            <a:pPr marL="694055" indent="-660400">
              <a:lnSpc>
                <a:spcPct val="107000"/>
              </a:lnSpc>
              <a:spcBef>
                <a:spcPts val="0"/>
              </a:spcBef>
              <a:buSzPts val="3000"/>
              <a:buFont typeface="Wingdings" panose="05000000000000000000" pitchFamily="2" charset="2"/>
              <a:buChar char="v"/>
            </a:pPr>
            <a:r>
              <a:rPr lang="en-GB" sz="3200" b="1" dirty="0" err="1">
                <a:solidFill>
                  <a:schemeClr val="tx1">
                    <a:lumMod val="50000"/>
                  </a:schemeClr>
                </a:solidFill>
                <a:latin typeface="Times New Roman" panose="02020603050405020304" pitchFamily="18" charset="0"/>
                <a:cs typeface="Times New Roman" panose="02020603050405020304" pitchFamily="18" charset="0"/>
              </a:rPr>
              <a:t>Khuyến</a:t>
            </a:r>
            <a:r>
              <a:rPr lang="en-GB" sz="3200" b="1" dirty="0">
                <a:solidFill>
                  <a:schemeClr val="tx1">
                    <a:lumMod val="50000"/>
                  </a:schemeClr>
                </a:solidFill>
                <a:latin typeface="Times New Roman" panose="02020603050405020304" pitchFamily="18" charset="0"/>
                <a:cs typeface="Times New Roman" panose="02020603050405020304" pitchFamily="18" charset="0"/>
              </a:rPr>
              <a:t> </a:t>
            </a:r>
            <a:r>
              <a:rPr lang="en-GB" sz="3200" b="1" dirty="0" err="1">
                <a:solidFill>
                  <a:schemeClr val="tx1">
                    <a:lumMod val="50000"/>
                  </a:schemeClr>
                </a:solidFill>
                <a:latin typeface="Times New Roman" panose="02020603050405020304" pitchFamily="18" charset="0"/>
                <a:cs typeface="Times New Roman" panose="02020603050405020304" pitchFamily="18" charset="0"/>
              </a:rPr>
              <a:t>khích</a:t>
            </a:r>
            <a:r>
              <a:rPr lang="en-GB" sz="3200" b="1" dirty="0">
                <a:solidFill>
                  <a:schemeClr val="tx1">
                    <a:lumMod val="50000"/>
                  </a:schemeClr>
                </a:solidFill>
                <a:latin typeface="Times New Roman" panose="02020603050405020304" pitchFamily="18" charset="0"/>
                <a:cs typeface="Times New Roman" panose="02020603050405020304" pitchFamily="18" charset="0"/>
              </a:rPr>
              <a:t> </a:t>
            </a:r>
            <a:r>
              <a:rPr lang="en-GB" sz="3200" b="1" dirty="0" err="1">
                <a:solidFill>
                  <a:schemeClr val="tx1">
                    <a:lumMod val="50000"/>
                  </a:schemeClr>
                </a:solidFill>
                <a:latin typeface="Times New Roman" panose="02020603050405020304" pitchFamily="18" charset="0"/>
                <a:cs typeface="Times New Roman" panose="02020603050405020304" pitchFamily="18" charset="0"/>
              </a:rPr>
              <a:t>sự</a:t>
            </a:r>
            <a:r>
              <a:rPr lang="en-GB" sz="3200" b="1" dirty="0">
                <a:solidFill>
                  <a:schemeClr val="tx1">
                    <a:lumMod val="50000"/>
                  </a:schemeClr>
                </a:solidFill>
                <a:latin typeface="Times New Roman" panose="02020603050405020304" pitchFamily="18" charset="0"/>
                <a:cs typeface="Times New Roman" panose="02020603050405020304" pitchFamily="18" charset="0"/>
              </a:rPr>
              <a:t> </a:t>
            </a:r>
            <a:r>
              <a:rPr lang="en-GB" sz="3200" b="1" dirty="0" err="1">
                <a:solidFill>
                  <a:schemeClr val="tx1">
                    <a:lumMod val="50000"/>
                  </a:schemeClr>
                </a:solidFill>
                <a:latin typeface="Times New Roman" panose="02020603050405020304" pitchFamily="18" charset="0"/>
                <a:cs typeface="Times New Roman" panose="02020603050405020304" pitchFamily="18" charset="0"/>
              </a:rPr>
              <a:t>tự</a:t>
            </a:r>
            <a:r>
              <a:rPr lang="en-GB" sz="3200" b="1" dirty="0">
                <a:solidFill>
                  <a:schemeClr val="tx1">
                    <a:lumMod val="50000"/>
                  </a:schemeClr>
                </a:solidFill>
                <a:latin typeface="Times New Roman" panose="02020603050405020304" pitchFamily="18" charset="0"/>
                <a:cs typeface="Times New Roman" panose="02020603050405020304" pitchFamily="18" charset="0"/>
              </a:rPr>
              <a:t> </a:t>
            </a:r>
            <a:r>
              <a:rPr lang="en-GB" sz="3200" b="1" dirty="0" err="1">
                <a:solidFill>
                  <a:schemeClr val="tx1">
                    <a:lumMod val="50000"/>
                  </a:schemeClr>
                </a:solidFill>
                <a:latin typeface="Times New Roman" panose="02020603050405020304" pitchFamily="18" charset="0"/>
                <a:cs typeface="Times New Roman" panose="02020603050405020304" pitchFamily="18" charset="0"/>
              </a:rPr>
              <a:t>chủ</a:t>
            </a:r>
            <a:r>
              <a:rPr lang="en-GB" sz="3200" b="1" dirty="0">
                <a:solidFill>
                  <a:schemeClr val="tx1">
                    <a:lumMod val="50000"/>
                  </a:schemeClr>
                </a:solidFill>
                <a:latin typeface="Times New Roman" panose="02020603050405020304" pitchFamily="18" charset="0"/>
                <a:cs typeface="Times New Roman" panose="02020603050405020304" pitchFamily="18" charset="0"/>
              </a:rPr>
              <a:t> </a:t>
            </a:r>
            <a:r>
              <a:rPr lang="en-GB" sz="3200" b="1" dirty="0" err="1">
                <a:solidFill>
                  <a:schemeClr val="tx1">
                    <a:lumMod val="50000"/>
                  </a:schemeClr>
                </a:solidFill>
                <a:latin typeface="Times New Roman" panose="02020603050405020304" pitchFamily="18" charset="0"/>
                <a:cs typeface="Times New Roman" panose="02020603050405020304" pitchFamily="18" charset="0"/>
              </a:rPr>
              <a:t>của</a:t>
            </a:r>
            <a:r>
              <a:rPr lang="en-GB" sz="3200" b="1" dirty="0">
                <a:solidFill>
                  <a:schemeClr val="tx1">
                    <a:lumMod val="50000"/>
                  </a:schemeClr>
                </a:solidFill>
                <a:latin typeface="Times New Roman" panose="02020603050405020304" pitchFamily="18" charset="0"/>
                <a:cs typeface="Times New Roman" panose="02020603050405020304" pitchFamily="18" charset="0"/>
              </a:rPr>
              <a:t> </a:t>
            </a:r>
            <a:r>
              <a:rPr lang="en-GB" sz="3200" b="1" dirty="0" err="1">
                <a:solidFill>
                  <a:schemeClr val="tx1">
                    <a:lumMod val="50000"/>
                  </a:schemeClr>
                </a:solidFill>
                <a:latin typeface="Times New Roman" panose="02020603050405020304" pitchFamily="18" charset="0"/>
                <a:cs typeface="Times New Roman" panose="02020603050405020304" pitchFamily="18" charset="0"/>
              </a:rPr>
              <a:t>học</a:t>
            </a:r>
            <a:r>
              <a:rPr lang="en-GB" sz="3200" b="1" dirty="0">
                <a:solidFill>
                  <a:schemeClr val="tx1">
                    <a:lumMod val="50000"/>
                  </a:schemeClr>
                </a:solidFill>
                <a:latin typeface="Times New Roman" panose="02020603050405020304" pitchFamily="18" charset="0"/>
                <a:cs typeface="Times New Roman" panose="02020603050405020304" pitchFamily="18" charset="0"/>
              </a:rPr>
              <a:t> </a:t>
            </a:r>
            <a:r>
              <a:rPr lang="en-GB" sz="3200" b="1" dirty="0" err="1">
                <a:solidFill>
                  <a:schemeClr val="tx1">
                    <a:lumMod val="50000"/>
                  </a:schemeClr>
                </a:solidFill>
                <a:latin typeface="Times New Roman" panose="02020603050405020304" pitchFamily="18" charset="0"/>
                <a:cs typeface="Times New Roman" panose="02020603050405020304" pitchFamily="18" charset="0"/>
              </a:rPr>
              <a:t>sinh</a:t>
            </a:r>
            <a:endParaRPr lang="en-GB" sz="3200" b="1" dirty="0">
              <a:solidFill>
                <a:schemeClr val="tx1">
                  <a:lumMod val="50000"/>
                </a:schemeClr>
              </a:solidFill>
              <a:latin typeface="Times New Roman" panose="02020603050405020304" pitchFamily="18" charset="0"/>
              <a:cs typeface="Times New Roman" panose="02020603050405020304" pitchFamily="18" charset="0"/>
            </a:endParaRPr>
          </a:p>
        </p:txBody>
      </p:sp>
      <p:graphicFrame>
        <p:nvGraphicFramePr>
          <p:cNvPr id="6" name="Diagram 5"/>
          <p:cNvGraphicFramePr/>
          <p:nvPr/>
        </p:nvGraphicFramePr>
        <p:xfrm>
          <a:off x="1765426" y="1584071"/>
          <a:ext cx="8186346" cy="5273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444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8;p45">
            <a:extLst>
              <a:ext uri="{FF2B5EF4-FFF2-40B4-BE49-F238E27FC236}">
                <a16:creationId xmlns:a16="http://schemas.microsoft.com/office/drawing/2014/main" id="{8F896397-ABBF-4BFB-A973-29AEBA1EE3D8}"/>
              </a:ext>
            </a:extLst>
          </p:cNvPr>
          <p:cNvSpPr txBox="1">
            <a:spLocks noGrp="1"/>
          </p:cNvSpPr>
          <p:nvPr>
            <p:ph type="subTitle" idx="3"/>
          </p:nvPr>
        </p:nvSpPr>
        <p:spPr>
          <a:xfrm>
            <a:off x="369888" y="214313"/>
            <a:ext cx="8596312" cy="642937"/>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2900"/>
            </a:pPr>
            <a:r>
              <a:rPr lang="en-GB" sz="4400" dirty="0">
                <a:latin typeface="Times New Roman" panose="02020603050405020304" pitchFamily="18" charset="0"/>
                <a:cs typeface="Times New Roman" panose="02020603050405020304" pitchFamily="18" charset="0"/>
              </a:rPr>
              <a:t>Các loại </a:t>
            </a:r>
            <a:r>
              <a:rPr lang="en-GB" sz="4400" dirty="0" err="1">
                <a:latin typeface="Times New Roman" panose="02020603050405020304" pitchFamily="18" charset="0"/>
                <a:cs typeface="Times New Roman" panose="02020603050405020304" pitchFamily="18" charset="0"/>
              </a:rPr>
              <a:t>hình</a:t>
            </a:r>
            <a:r>
              <a:rPr lang="en-GB" sz="4400" dirty="0">
                <a:latin typeface="Times New Roman" panose="02020603050405020304" pitchFamily="18" charset="0"/>
                <a:cs typeface="Times New Roman" panose="02020603050405020304" pitchFamily="18" charset="0"/>
              </a:rPr>
              <a:t> HTQC</a:t>
            </a:r>
            <a:endParaRPr sz="4400" dirty="0">
              <a:latin typeface="Times New Roman" panose="02020603050405020304" pitchFamily="18" charset="0"/>
              <a:cs typeface="Times New Roman" panose="02020603050405020304" pitchFamily="18" charset="0"/>
            </a:endParaRPr>
          </a:p>
        </p:txBody>
      </p:sp>
      <p:graphicFrame>
        <p:nvGraphicFramePr>
          <p:cNvPr id="6" name="Diagram 5"/>
          <p:cNvGraphicFramePr/>
          <p:nvPr/>
        </p:nvGraphicFramePr>
        <p:xfrm>
          <a:off x="2743200" y="1095469"/>
          <a:ext cx="8159183" cy="5441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369888" y="1122631"/>
            <a:ext cx="6717671" cy="523220"/>
          </a:xfrm>
          <a:prstGeom prst="rect">
            <a:avLst/>
          </a:prstGeom>
        </p:spPr>
        <p:txBody>
          <a:bodyPr wrap="square">
            <a:spAutoFit/>
          </a:bodyPr>
          <a:lstStyle/>
          <a:p>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Các</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dấu</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hiệu</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về</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tự</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chủ</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của</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học</a:t>
            </a:r>
            <a:r>
              <a:rPr lang="en-GB" sz="2800" b="1" dirty="0">
                <a:solidFill>
                  <a:srgbClr val="002060"/>
                </a:solidFill>
                <a:latin typeface="Times New Roman" panose="02020603050405020304" pitchFamily="18" charset="0"/>
                <a:cs typeface="Times New Roman" panose="02020603050405020304" pitchFamily="18" charset="0"/>
              </a:rPr>
              <a:t> </a:t>
            </a:r>
            <a:r>
              <a:rPr lang="en-GB" sz="2800" b="1" dirty="0" err="1">
                <a:solidFill>
                  <a:srgbClr val="002060"/>
                </a:solidFill>
                <a:latin typeface="Times New Roman" panose="02020603050405020304" pitchFamily="18" charset="0"/>
                <a:cs typeface="Times New Roman" panose="02020603050405020304" pitchFamily="18" charset="0"/>
              </a:rPr>
              <a:t>sinh</a:t>
            </a:r>
            <a:r>
              <a:rPr lang="en-GB" sz="2800" b="1" dirty="0">
                <a:solidFill>
                  <a:srgbClr val="002060"/>
                </a:solidFill>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367933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sp>
        <p:nvSpPr>
          <p:cNvPr id="138" name="Google Shape;138;p28"/>
          <p:cNvSpPr txBox="1">
            <a:spLocks noGrp="1"/>
          </p:cNvSpPr>
          <p:nvPr>
            <p:ph type="subTitle" idx="1"/>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3800"/>
            </a:pPr>
            <a:r>
              <a:rPr lang="en-GB" sz="4800"/>
              <a:t>4 nguyên tắc của HTQC</a:t>
            </a:r>
            <a:endParaRPr sz="4800"/>
          </a:p>
        </p:txBody>
      </p:sp>
      <p:sp>
        <p:nvSpPr>
          <p:cNvPr id="139" name="Google Shape;139;p28"/>
          <p:cNvSpPr txBox="1">
            <a:spLocks noGrp="1"/>
          </p:cNvSpPr>
          <p:nvPr>
            <p:ph type="body" idx="2"/>
          </p:nvPr>
        </p:nvSpPr>
        <p:spPr>
          <a:xfrm>
            <a:off x="0" y="1074695"/>
            <a:ext cx="12192000" cy="845239"/>
          </a:xfrm>
          <a:prstGeom prst="rect">
            <a:avLst/>
          </a:prstGeom>
          <a:noFill/>
          <a:ln>
            <a:noFill/>
          </a:ln>
        </p:spPr>
        <p:txBody>
          <a:bodyPr spcFirstLastPara="1" vert="horz" wrap="square" lIns="91433" tIns="45700" rIns="91433" bIns="45700" rtlCol="0" anchor="t" anchorCtr="0">
            <a:normAutofit/>
          </a:bodyPr>
          <a:lstStyle/>
          <a:p>
            <a:pPr marL="694055" indent="-660400">
              <a:lnSpc>
                <a:spcPct val="107000"/>
              </a:lnSpc>
              <a:spcBef>
                <a:spcPts val="0"/>
              </a:spcBef>
              <a:buSzPts val="3000"/>
              <a:buFont typeface="Wingdings" panose="05000000000000000000" pitchFamily="2" charset="2"/>
              <a:buChar char="v"/>
            </a:pPr>
            <a:r>
              <a:rPr lang="en-GB" sz="4000" b="1" dirty="0" err="1">
                <a:solidFill>
                  <a:srgbClr val="002060"/>
                </a:solidFill>
              </a:rPr>
              <a:t>Khuyến</a:t>
            </a:r>
            <a:r>
              <a:rPr lang="en-GB" sz="4000" b="1" dirty="0">
                <a:solidFill>
                  <a:srgbClr val="002060"/>
                </a:solidFill>
              </a:rPr>
              <a:t> </a:t>
            </a:r>
            <a:r>
              <a:rPr lang="en-GB" sz="4000" b="1" dirty="0" err="1">
                <a:solidFill>
                  <a:srgbClr val="002060"/>
                </a:solidFill>
              </a:rPr>
              <a:t>khích</a:t>
            </a:r>
            <a:r>
              <a:rPr lang="en-GB" sz="4000" b="1" dirty="0">
                <a:solidFill>
                  <a:srgbClr val="002060"/>
                </a:solidFill>
              </a:rPr>
              <a:t> </a:t>
            </a:r>
            <a:r>
              <a:rPr lang="en-GB" sz="4000" b="1" dirty="0" err="1">
                <a:solidFill>
                  <a:srgbClr val="002060"/>
                </a:solidFill>
              </a:rPr>
              <a:t>sự</a:t>
            </a:r>
            <a:r>
              <a:rPr lang="en-GB" sz="4000" b="1" dirty="0">
                <a:solidFill>
                  <a:srgbClr val="002060"/>
                </a:solidFill>
              </a:rPr>
              <a:t> </a:t>
            </a:r>
            <a:r>
              <a:rPr lang="en-GB" sz="4000" b="1" dirty="0" err="1">
                <a:solidFill>
                  <a:srgbClr val="002060"/>
                </a:solidFill>
              </a:rPr>
              <a:t>tự</a:t>
            </a:r>
            <a:r>
              <a:rPr lang="en-GB" sz="4000" b="1" dirty="0">
                <a:solidFill>
                  <a:srgbClr val="002060"/>
                </a:solidFill>
              </a:rPr>
              <a:t> </a:t>
            </a:r>
            <a:r>
              <a:rPr lang="en-GB" sz="4000" b="1" dirty="0" err="1">
                <a:solidFill>
                  <a:srgbClr val="002060"/>
                </a:solidFill>
              </a:rPr>
              <a:t>chủ</a:t>
            </a:r>
            <a:r>
              <a:rPr lang="en-GB" sz="4000" b="1" dirty="0">
                <a:solidFill>
                  <a:srgbClr val="002060"/>
                </a:solidFill>
              </a:rPr>
              <a:t> </a:t>
            </a:r>
            <a:r>
              <a:rPr lang="en-GB" sz="4000" b="1" dirty="0" err="1">
                <a:solidFill>
                  <a:srgbClr val="002060"/>
                </a:solidFill>
              </a:rPr>
              <a:t>của</a:t>
            </a:r>
            <a:r>
              <a:rPr lang="en-GB" sz="4000" b="1" dirty="0">
                <a:solidFill>
                  <a:srgbClr val="002060"/>
                </a:solidFill>
              </a:rPr>
              <a:t> </a:t>
            </a:r>
            <a:r>
              <a:rPr lang="en-GB" sz="4000" b="1" dirty="0" err="1">
                <a:solidFill>
                  <a:srgbClr val="002060"/>
                </a:solidFill>
              </a:rPr>
              <a:t>học</a:t>
            </a:r>
            <a:r>
              <a:rPr lang="en-GB" sz="4000" b="1" dirty="0">
                <a:solidFill>
                  <a:srgbClr val="002060"/>
                </a:solidFill>
              </a:rPr>
              <a:t> </a:t>
            </a:r>
            <a:r>
              <a:rPr lang="en-GB" sz="4000" b="1" dirty="0" err="1">
                <a:solidFill>
                  <a:srgbClr val="002060"/>
                </a:solidFill>
              </a:rPr>
              <a:t>sinh</a:t>
            </a:r>
            <a:endParaRPr sz="4000" b="1" dirty="0">
              <a:solidFill>
                <a:srgbClr val="002060"/>
              </a:solidFill>
            </a:endParaRPr>
          </a:p>
        </p:txBody>
      </p:sp>
      <p:sp>
        <p:nvSpPr>
          <p:cNvPr id="5" name="Text Placeholder 2">
            <a:extLst>
              <a:ext uri="{FF2B5EF4-FFF2-40B4-BE49-F238E27FC236}">
                <a16:creationId xmlns:a16="http://schemas.microsoft.com/office/drawing/2014/main" id="{321640F8-3C7F-4C5E-960D-123AF9D29573}"/>
              </a:ext>
            </a:extLst>
          </p:cNvPr>
          <p:cNvSpPr txBox="1">
            <a:spLocks/>
          </p:cNvSpPr>
          <p:nvPr/>
        </p:nvSpPr>
        <p:spPr>
          <a:xfrm>
            <a:off x="1" y="1919933"/>
            <a:ext cx="12191999" cy="4724249"/>
          </a:xfrm>
          <a:prstGeom prst="rect">
            <a:avLst/>
          </a:prstGeom>
        </p:spPr>
        <p:txBody>
          <a:bodyPr>
            <a:normAutofit/>
          </a:bodyPr>
          <a:lstStyle>
            <a:lvl1pPr marL="685800" indent="-685800" algn="l" defTabSz="914400" rtl="0" eaLnBrk="1" latinLnBrk="0" hangingPunct="1">
              <a:lnSpc>
                <a:spcPct val="90000"/>
              </a:lnSpc>
              <a:spcBef>
                <a:spcPts val="1000"/>
              </a:spcBef>
              <a:buFont typeface="Arial" panose="020B0604020202020204" pitchFamily="34" charset="0"/>
              <a:buChar char="•"/>
              <a:defRPr sz="5000" b="0" kern="1200">
                <a:solidFill>
                  <a:srgbClr val="008F5C"/>
                </a:solidFill>
                <a:latin typeface="Myriad Pro" panose="020B0503030403020204" pitchFamily="34" charset="0"/>
                <a:ea typeface="+mn-ea"/>
                <a:cs typeface="Arial" panose="020B0604020202020204" pitchFamily="34" charset="0"/>
              </a:defRPr>
            </a:lvl1pPr>
            <a:lvl2pPr marL="1028700" indent="-571500" algn="l" defTabSz="914400" rtl="0" eaLnBrk="1" latinLnBrk="0" hangingPunct="1">
              <a:lnSpc>
                <a:spcPct val="90000"/>
              </a:lnSpc>
              <a:spcBef>
                <a:spcPts val="500"/>
              </a:spcBef>
              <a:buFont typeface="Arial" panose="020B0604020202020204" pitchFamily="34" charset="0"/>
              <a:buChar char="•"/>
              <a:defRPr sz="4400" i="1" kern="1200">
                <a:solidFill>
                  <a:srgbClr val="007485"/>
                </a:solidFill>
                <a:latin typeface="Myriad Pro" panose="020B0503030403020204" pitchFamily="34" charset="0"/>
                <a:ea typeface="+mn-ea"/>
                <a:cs typeface="Arial" panose="020B0604020202020204" pitchFamily="34" charset="0"/>
              </a:defRPr>
            </a:lvl2pPr>
            <a:lvl3pPr marL="1485900" indent="-571500" algn="l" defTabSz="914400" rtl="0" eaLnBrk="1" latinLnBrk="0" hangingPunct="1">
              <a:lnSpc>
                <a:spcPct val="90000"/>
              </a:lnSpc>
              <a:spcBef>
                <a:spcPts val="500"/>
              </a:spcBef>
              <a:buFont typeface="Arial" panose="020B0604020202020204" pitchFamily="34" charset="0"/>
              <a:buChar char="•"/>
              <a:defRPr sz="3800" b="0" kern="1200">
                <a:solidFill>
                  <a:schemeClr val="bg1">
                    <a:lumMod val="50000"/>
                  </a:schemeClr>
                </a:solidFill>
                <a:latin typeface="Myriad Pro" panose="020B0503030403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5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5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err="1">
                <a:solidFill>
                  <a:srgbClr val="FF0000"/>
                </a:solidFill>
              </a:rPr>
              <a:t>Các</a:t>
            </a:r>
            <a:r>
              <a:rPr lang="en-US" sz="3600" dirty="0">
                <a:solidFill>
                  <a:srgbClr val="FF0000"/>
                </a:solidFill>
              </a:rPr>
              <a:t> </a:t>
            </a:r>
            <a:r>
              <a:rPr lang="en-US" sz="3600" dirty="0" err="1">
                <a:solidFill>
                  <a:srgbClr val="FF0000"/>
                </a:solidFill>
              </a:rPr>
              <a:t>yếu</a:t>
            </a:r>
            <a:r>
              <a:rPr lang="en-US" sz="3600" dirty="0">
                <a:solidFill>
                  <a:srgbClr val="FF0000"/>
                </a:solidFill>
              </a:rPr>
              <a:t> </a:t>
            </a:r>
            <a:r>
              <a:rPr lang="en-US" sz="3600" dirty="0" err="1">
                <a:solidFill>
                  <a:srgbClr val="FF0000"/>
                </a:solidFill>
              </a:rPr>
              <a:t>tố</a:t>
            </a:r>
            <a:r>
              <a:rPr lang="en-US" sz="3600" dirty="0">
                <a:solidFill>
                  <a:srgbClr val="FF0000"/>
                </a:solidFill>
              </a:rPr>
              <a:t> </a:t>
            </a:r>
            <a:r>
              <a:rPr lang="en-US" sz="3600" dirty="0" err="1">
                <a:solidFill>
                  <a:srgbClr val="FF0000"/>
                </a:solidFill>
              </a:rPr>
              <a:t>đảm</a:t>
            </a:r>
            <a:r>
              <a:rPr lang="en-US" sz="3600" dirty="0">
                <a:solidFill>
                  <a:srgbClr val="FF0000"/>
                </a:solidFill>
              </a:rPr>
              <a:t> </a:t>
            </a:r>
            <a:r>
              <a:rPr lang="en-US" sz="3600" dirty="0" err="1">
                <a:solidFill>
                  <a:srgbClr val="FF0000"/>
                </a:solidFill>
              </a:rPr>
              <a:t>bảo</a:t>
            </a:r>
            <a:endParaRPr lang="en-US" sz="3600" dirty="0">
              <a:solidFill>
                <a:srgbClr val="FF0000"/>
              </a:solidFill>
            </a:endParaRPr>
          </a:p>
          <a:p>
            <a:pPr marL="571500" indent="-571500" algn="just">
              <a:lnSpc>
                <a:spcPct val="100000"/>
              </a:lnSpc>
              <a:spcBef>
                <a:spcPts val="800"/>
              </a:spcBef>
              <a:spcAft>
                <a:spcPts val="800"/>
              </a:spcAft>
              <a:buFont typeface="Wingdings" panose="05000000000000000000" pitchFamily="2" charset="2"/>
              <a:buChar char="Ø"/>
              <a:tabLst>
                <a:tab pos="685800" algn="l"/>
              </a:tabLst>
            </a:pPr>
            <a:r>
              <a:rPr lang="vi-VN" sz="3600" dirty="0">
                <a:solidFill>
                  <a:srgbClr val="002060"/>
                </a:solidFill>
                <a:latin typeface="Calibri" panose="020F0502020204030204" pitchFamily="34" charset="0"/>
              </a:rPr>
              <a:t>Hãy </a:t>
            </a:r>
            <a:r>
              <a:rPr lang="vi-VN" sz="3600" b="1" dirty="0">
                <a:solidFill>
                  <a:srgbClr val="002060"/>
                </a:solidFill>
                <a:latin typeface="Calibri" panose="020F0502020204030204" pitchFamily="34" charset="0"/>
              </a:rPr>
              <a:t>tin tưởng vào học sinh </a:t>
            </a:r>
            <a:r>
              <a:rPr lang="en-US" sz="3600" dirty="0" err="1">
                <a:solidFill>
                  <a:srgbClr val="002060"/>
                </a:solidFill>
                <a:latin typeface="Calibri" panose="020F0502020204030204" pitchFamily="34" charset="0"/>
              </a:rPr>
              <a:t>có</a:t>
            </a:r>
            <a:r>
              <a:rPr lang="en-US" sz="3600" dirty="0">
                <a:solidFill>
                  <a:srgbClr val="002060"/>
                </a:solidFill>
                <a:latin typeface="Calibri" panose="020F0502020204030204" pitchFamily="34" charset="0"/>
              </a:rPr>
              <a:t> </a:t>
            </a:r>
            <a:r>
              <a:rPr lang="vi-VN" sz="3600" dirty="0">
                <a:solidFill>
                  <a:srgbClr val="002060"/>
                </a:solidFill>
                <a:latin typeface="Calibri" panose="020F0502020204030204" pitchFamily="34" charset="0"/>
              </a:rPr>
              <a:t>đủ năng lực để học tập.</a:t>
            </a:r>
            <a:endParaRPr lang="en-US" sz="3600" dirty="0">
              <a:solidFill>
                <a:srgbClr val="002060"/>
              </a:solidFill>
              <a:latin typeface="Calibri" panose="020F0502020204030204" pitchFamily="34" charset="0"/>
            </a:endParaRPr>
          </a:p>
          <a:p>
            <a:pPr marL="571500" indent="-571500" algn="just">
              <a:lnSpc>
                <a:spcPct val="100000"/>
              </a:lnSpc>
              <a:spcBef>
                <a:spcPts val="800"/>
              </a:spcBef>
              <a:spcAft>
                <a:spcPts val="800"/>
              </a:spcAft>
              <a:buFont typeface="Wingdings" panose="05000000000000000000" pitchFamily="2" charset="2"/>
              <a:buChar char="Ø"/>
              <a:tabLst>
                <a:tab pos="685800" algn="l"/>
              </a:tabLst>
            </a:pPr>
            <a:r>
              <a:rPr lang="vi-VN" sz="3600" dirty="0">
                <a:solidFill>
                  <a:srgbClr val="002060"/>
                </a:solidFill>
                <a:latin typeface="Calibri" panose="020F0502020204030204" pitchFamily="34" charset="0"/>
              </a:rPr>
              <a:t>Hãy để học sinh </a:t>
            </a:r>
            <a:r>
              <a:rPr lang="vi-VN" sz="3600" b="1" dirty="0">
                <a:solidFill>
                  <a:srgbClr val="002060"/>
                </a:solidFill>
                <a:latin typeface="Calibri" panose="020F0502020204030204" pitchFamily="34" charset="0"/>
              </a:rPr>
              <a:t>khám phá </a:t>
            </a:r>
            <a:r>
              <a:rPr lang="vi-VN" sz="3600" dirty="0">
                <a:solidFill>
                  <a:srgbClr val="002060"/>
                </a:solidFill>
                <a:latin typeface="Calibri" panose="020F0502020204030204" pitchFamily="34" charset="0"/>
              </a:rPr>
              <a:t>các bài học </a:t>
            </a:r>
            <a:r>
              <a:rPr lang="vi-VN" sz="3600" b="1" dirty="0">
                <a:solidFill>
                  <a:srgbClr val="002060"/>
                </a:solidFill>
                <a:latin typeface="Calibri" panose="020F0502020204030204" pitchFamily="34" charset="0"/>
              </a:rPr>
              <a:t>một cách chủ động</a:t>
            </a:r>
            <a:r>
              <a:rPr lang="vi-VN" sz="3600" dirty="0">
                <a:solidFill>
                  <a:srgbClr val="002060"/>
                </a:solidFill>
                <a:latin typeface="Calibri" panose="020F0502020204030204" pitchFamily="34" charset="0"/>
              </a:rPr>
              <a:t>.</a:t>
            </a:r>
            <a:endParaRPr lang="en-US" sz="3600" dirty="0">
              <a:solidFill>
                <a:srgbClr val="002060"/>
              </a:solidFill>
              <a:latin typeface="Calibri" panose="020F0502020204030204" pitchFamily="34" charset="0"/>
            </a:endParaRPr>
          </a:p>
          <a:p>
            <a:pPr marL="571500" indent="-571500" algn="just">
              <a:lnSpc>
                <a:spcPct val="100000"/>
              </a:lnSpc>
              <a:spcBef>
                <a:spcPts val="800"/>
              </a:spcBef>
              <a:spcAft>
                <a:spcPts val="800"/>
              </a:spcAft>
              <a:buFont typeface="Wingdings" panose="05000000000000000000" pitchFamily="2" charset="2"/>
              <a:buChar char="Ø"/>
              <a:tabLst>
                <a:tab pos="685800" algn="l"/>
              </a:tabLst>
            </a:pPr>
            <a:r>
              <a:rPr lang="vi-VN" sz="3600" dirty="0">
                <a:solidFill>
                  <a:srgbClr val="002060"/>
                </a:solidFill>
                <a:latin typeface="Calibri" panose="020F0502020204030204" pitchFamily="34" charset="0"/>
              </a:rPr>
              <a:t>Thiết kế các hoạt động học tập cho phép học sinh đưa ra ý tưởng, lựa chọn </a:t>
            </a:r>
            <a:r>
              <a:rPr lang="vi-VN" sz="3600" b="1" dirty="0">
                <a:solidFill>
                  <a:srgbClr val="002060"/>
                </a:solidFill>
                <a:latin typeface="Calibri" panose="020F0502020204030204" pitchFamily="34" charset="0"/>
              </a:rPr>
              <a:t>phù hợp </a:t>
            </a:r>
            <a:r>
              <a:rPr lang="vi-VN" sz="3600" dirty="0">
                <a:solidFill>
                  <a:srgbClr val="002060"/>
                </a:solidFill>
                <a:latin typeface="Calibri" panose="020F0502020204030204" pitchFamily="34" charset="0"/>
              </a:rPr>
              <a:t>với sở thích, năng lực… của học sinh, chia sẻ và tự hào về những điều học được.</a:t>
            </a:r>
            <a:endParaRPr lang="en-US" sz="36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11514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wipe(up)">
                                      <p:cBhvr>
                                        <p:cTn id="7" dur="500"/>
                                        <p:tgtEl>
                                          <p:spTgt spid="13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8;p28"/>
          <p:cNvSpPr txBox="1">
            <a:spLocks noGrp="1"/>
          </p:cNvSpPr>
          <p:nvPr>
            <p:ph type="subTitle" idx="1"/>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3800"/>
            </a:pPr>
            <a:r>
              <a:rPr lang="en-GB" sz="4800" dirty="0">
                <a:latin typeface="Times New Roman" panose="02020603050405020304" pitchFamily="18" charset="0"/>
                <a:cs typeface="Times New Roman" panose="02020603050405020304" pitchFamily="18" charset="0"/>
              </a:rPr>
              <a:t>4 </a:t>
            </a:r>
            <a:r>
              <a:rPr lang="en-GB" sz="4800" dirty="0" err="1">
                <a:latin typeface="Times New Roman" panose="02020603050405020304" pitchFamily="18" charset="0"/>
                <a:cs typeface="Times New Roman" panose="02020603050405020304" pitchFamily="18" charset="0"/>
              </a:rPr>
              <a:t>nguyên</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tắc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của</a:t>
            </a:r>
            <a:r>
              <a:rPr lang="en-GB" sz="4800" dirty="0">
                <a:latin typeface="Times New Roman" panose="02020603050405020304" pitchFamily="18" charset="0"/>
                <a:cs typeface="Times New Roman" panose="02020603050405020304" pitchFamily="18" charset="0"/>
              </a:rPr>
              <a:t> HTQC</a:t>
            </a:r>
            <a:endParaRPr sz="4800" dirty="0">
              <a:latin typeface="Times New Roman" panose="02020603050405020304" pitchFamily="18" charset="0"/>
              <a:cs typeface="Times New Roman" panose="02020603050405020304" pitchFamily="18" charset="0"/>
            </a:endParaRPr>
          </a:p>
        </p:txBody>
      </p:sp>
      <p:graphicFrame>
        <p:nvGraphicFramePr>
          <p:cNvPr id="6" name="Diagram 5"/>
          <p:cNvGraphicFramePr/>
          <p:nvPr/>
        </p:nvGraphicFramePr>
        <p:xfrm>
          <a:off x="1720158" y="1683945"/>
          <a:ext cx="8213507" cy="5246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369265" y="1130588"/>
            <a:ext cx="7376058" cy="522259"/>
          </a:xfrm>
          <a:prstGeom prst="rect">
            <a:avLst/>
          </a:prstGeom>
        </p:spPr>
        <p:txBody>
          <a:bodyPr wrap="none">
            <a:spAutoFit/>
          </a:bodyPr>
          <a:lstStyle/>
          <a:p>
            <a:pPr marL="490855" indent="-457200">
              <a:lnSpc>
                <a:spcPct val="107000"/>
              </a:lnSpc>
              <a:spcBef>
                <a:spcPts val="1865"/>
              </a:spcBef>
              <a:buSzPts val="3000"/>
              <a:buFont typeface="Wingdings" panose="05000000000000000000" pitchFamily="2" charset="2"/>
              <a:buChar char="v"/>
            </a:pPr>
            <a:r>
              <a:rPr lang="vi-VN" sz="2800" b="1" dirty="0">
                <a:solidFill>
                  <a:schemeClr val="tx1">
                    <a:lumMod val="50000"/>
                  </a:schemeClr>
                </a:solidFill>
                <a:latin typeface="Times New Roman" panose="02020603050405020304" pitchFamily="18" charset="0"/>
                <a:cs typeface="Times New Roman" panose="02020603050405020304" pitchFamily="18" charset="0"/>
              </a:rPr>
              <a:t>Kết nối hoạt động chơi với mục tiêu học tập</a:t>
            </a:r>
          </a:p>
        </p:txBody>
      </p:sp>
    </p:spTree>
    <p:extLst>
      <p:ext uri="{BB962C8B-B14F-4D97-AF65-F5344CB8AC3E}">
        <p14:creationId xmlns:p14="http://schemas.microsoft.com/office/powerpoint/2010/main" val="107051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DE98E7-6785-4AB9-99A5-71AEAC3816DC}"/>
              </a:ext>
            </a:extLst>
          </p:cNvPr>
          <p:cNvSpPr>
            <a:spLocks noGrp="1"/>
          </p:cNvSpPr>
          <p:nvPr>
            <p:ph type="subTitle" idx="13"/>
          </p:nvPr>
        </p:nvSpPr>
        <p:spPr>
          <a:xfrm>
            <a:off x="657472" y="5260601"/>
            <a:ext cx="3811341" cy="642735"/>
          </a:xfrm>
        </p:spPr>
        <p:txBody>
          <a:bodyPr anchor="t">
            <a:noAutofit/>
          </a:bodyPr>
          <a:lstStyle/>
          <a:p>
            <a:r>
              <a:rPr lang="en-US" sz="2800" err="1"/>
              <a:t>Định</a:t>
            </a:r>
            <a:r>
              <a:rPr lang="en-US" sz="2800"/>
              <a:t> </a:t>
            </a:r>
            <a:r>
              <a:rPr lang="en-US" sz="2800" err="1"/>
              <a:t>nghĩa</a:t>
            </a:r>
            <a:r>
              <a:rPr lang="en-US" sz="2800"/>
              <a:t> HTQC </a:t>
            </a:r>
          </a:p>
          <a:p>
            <a:r>
              <a:rPr lang="en-US" sz="2800" err="1"/>
              <a:t>của</a:t>
            </a:r>
            <a:r>
              <a:rPr lang="en-US" sz="2800"/>
              <a:t> </a:t>
            </a:r>
            <a:r>
              <a:rPr lang="en-US" sz="2800" err="1"/>
              <a:t>dự</a:t>
            </a:r>
            <a:r>
              <a:rPr lang="en-US" sz="2800"/>
              <a:t> </a:t>
            </a:r>
            <a:r>
              <a:rPr lang="en-US" sz="2800" err="1"/>
              <a:t>án</a:t>
            </a:r>
            <a:r>
              <a:rPr lang="en-US" sz="2800"/>
              <a:t> iPLAY</a:t>
            </a:r>
            <a:endParaRPr lang="en-GB" sz="2800"/>
          </a:p>
        </p:txBody>
      </p:sp>
      <p:sp>
        <p:nvSpPr>
          <p:cNvPr id="2" name="Text Placeholder 1">
            <a:extLst>
              <a:ext uri="{FF2B5EF4-FFF2-40B4-BE49-F238E27FC236}">
                <a16:creationId xmlns:a16="http://schemas.microsoft.com/office/drawing/2014/main" id="{7F40EC32-A075-40E6-90C0-B055BADC011D}"/>
              </a:ext>
            </a:extLst>
          </p:cNvPr>
          <p:cNvSpPr>
            <a:spLocks noGrp="1"/>
          </p:cNvSpPr>
          <p:nvPr>
            <p:ph type="body" sz="quarter" idx="14"/>
          </p:nvPr>
        </p:nvSpPr>
        <p:spPr>
          <a:xfrm>
            <a:off x="784738" y="474652"/>
            <a:ext cx="6743404" cy="4378597"/>
          </a:xfrm>
        </p:spPr>
        <p:txBody>
          <a:bodyPr>
            <a:normAutofit/>
          </a:bodyPr>
          <a:lstStyle/>
          <a:p>
            <a:pPr algn="just"/>
            <a:r>
              <a:rPr lang="en-GB" sz="2800" dirty="0" err="1"/>
              <a:t>Học</a:t>
            </a:r>
            <a:r>
              <a:rPr lang="en-GB" sz="2800" dirty="0"/>
              <a:t> </a:t>
            </a:r>
            <a:r>
              <a:rPr lang="en-GB" sz="2800" dirty="0" err="1"/>
              <a:t>thông</a:t>
            </a:r>
            <a:r>
              <a:rPr lang="en-GB" sz="2800" dirty="0"/>
              <a:t> qua </a:t>
            </a:r>
            <a:r>
              <a:rPr lang="en-GB" sz="2800" dirty="0" err="1"/>
              <a:t>Chơi</a:t>
            </a:r>
            <a:r>
              <a:rPr lang="en-GB" sz="2800" dirty="0"/>
              <a:t> </a:t>
            </a:r>
            <a:r>
              <a:rPr lang="en-GB" sz="2800" dirty="0" err="1"/>
              <a:t>được</a:t>
            </a:r>
            <a:r>
              <a:rPr lang="en-GB" sz="2800" dirty="0"/>
              <a:t> </a:t>
            </a:r>
            <a:r>
              <a:rPr lang="en-GB" sz="2800" dirty="0" err="1"/>
              <a:t>hiểu</a:t>
            </a:r>
            <a:r>
              <a:rPr lang="en-GB" sz="2800" dirty="0"/>
              <a:t> </a:t>
            </a:r>
            <a:r>
              <a:rPr lang="en-GB" sz="2800" dirty="0" err="1"/>
              <a:t>theo</a:t>
            </a:r>
            <a:r>
              <a:rPr lang="en-GB" sz="2800" dirty="0"/>
              <a:t> </a:t>
            </a:r>
            <a:r>
              <a:rPr lang="en-GB" sz="2800" dirty="0" err="1"/>
              <a:t>nghĩa</a:t>
            </a:r>
            <a:r>
              <a:rPr lang="en-GB" sz="2800" dirty="0"/>
              <a:t> </a:t>
            </a:r>
            <a:r>
              <a:rPr lang="en-GB" sz="2800" dirty="0" err="1"/>
              <a:t>rộng</a:t>
            </a:r>
            <a:r>
              <a:rPr lang="en-GB" sz="2800" dirty="0"/>
              <a:t> </a:t>
            </a:r>
            <a:r>
              <a:rPr lang="en-US" sz="2800" dirty="0" err="1"/>
              <a:t>là</a:t>
            </a:r>
            <a:r>
              <a:rPr lang="en-US" sz="2800" dirty="0"/>
              <a:t> </a:t>
            </a:r>
            <a:r>
              <a:rPr lang="en-US" sz="2800" dirty="0" err="1"/>
              <a:t>hướng</a:t>
            </a:r>
            <a:r>
              <a:rPr lang="en-US" sz="2800" dirty="0"/>
              <a:t> </a:t>
            </a:r>
            <a:r>
              <a:rPr lang="en-US" sz="2800" dirty="0" err="1"/>
              <a:t>tiếp</a:t>
            </a:r>
            <a:r>
              <a:rPr lang="en-US" sz="2800" dirty="0"/>
              <a:t> </a:t>
            </a:r>
            <a:r>
              <a:rPr lang="en-US" sz="2800" dirty="0" err="1"/>
              <a:t>cận</a:t>
            </a:r>
            <a:r>
              <a:rPr lang="en-US" sz="2800" dirty="0"/>
              <a:t> </a:t>
            </a:r>
            <a:r>
              <a:rPr lang="en-US" sz="2800" dirty="0" err="1"/>
              <a:t>giáo</a:t>
            </a:r>
            <a:r>
              <a:rPr lang="en-US" sz="2800" dirty="0"/>
              <a:t> </a:t>
            </a:r>
            <a:r>
              <a:rPr lang="en-US" sz="2800" dirty="0" err="1"/>
              <a:t>dục</a:t>
            </a:r>
            <a:r>
              <a:rPr lang="en-US" sz="2800" dirty="0"/>
              <a:t>, ở </a:t>
            </a:r>
            <a:r>
              <a:rPr lang="en-US" sz="2800" dirty="0" err="1"/>
              <a:t>đó</a:t>
            </a:r>
            <a:r>
              <a:rPr lang="en-US" sz="2800" dirty="0"/>
              <a:t> </a:t>
            </a:r>
            <a:r>
              <a:rPr lang="en-US" sz="2800" dirty="0" err="1"/>
              <a:t>học</a:t>
            </a:r>
            <a:r>
              <a:rPr lang="en-US" sz="2800" dirty="0"/>
              <a:t> </a:t>
            </a:r>
            <a:r>
              <a:rPr lang="en-US" sz="2800" dirty="0" err="1"/>
              <a:t>sinh</a:t>
            </a:r>
            <a:r>
              <a:rPr lang="en-US" sz="2800" dirty="0"/>
              <a:t> </a:t>
            </a:r>
            <a:r>
              <a:rPr lang="en-US" sz="2800" dirty="0" err="1"/>
              <a:t>được</a:t>
            </a:r>
            <a:r>
              <a:rPr lang="en-US" sz="2800" dirty="0"/>
              <a:t> </a:t>
            </a:r>
            <a:r>
              <a:rPr lang="en-US" sz="2800" dirty="0" err="1"/>
              <a:t>tương</a:t>
            </a:r>
            <a:r>
              <a:rPr lang="en-US" sz="2800" dirty="0"/>
              <a:t> </a:t>
            </a:r>
            <a:r>
              <a:rPr lang="en-US" sz="2800" dirty="0" err="1"/>
              <a:t>tác</a:t>
            </a:r>
            <a:r>
              <a:rPr lang="en-US" sz="2800" dirty="0"/>
              <a:t>, </a:t>
            </a:r>
            <a:r>
              <a:rPr lang="en-US" sz="2800" dirty="0" err="1"/>
              <a:t>trải</a:t>
            </a:r>
            <a:r>
              <a:rPr lang="en-US" sz="2800" dirty="0"/>
              <a:t> </a:t>
            </a:r>
            <a:r>
              <a:rPr lang="en-US" sz="2800" dirty="0" err="1"/>
              <a:t>nghiệm</a:t>
            </a:r>
            <a:r>
              <a:rPr lang="en-US" sz="2800" dirty="0"/>
              <a:t>, </a:t>
            </a:r>
            <a:r>
              <a:rPr lang="en-US" sz="2800" dirty="0" err="1"/>
              <a:t>khám</a:t>
            </a:r>
            <a:r>
              <a:rPr lang="en-US" sz="2800" dirty="0"/>
              <a:t> </a:t>
            </a:r>
            <a:r>
              <a:rPr lang="en-US" sz="2800" dirty="0" err="1"/>
              <a:t>phá</a:t>
            </a:r>
            <a:r>
              <a:rPr lang="en-US" sz="2800" dirty="0"/>
              <a:t> </a:t>
            </a:r>
            <a:r>
              <a:rPr lang="en-US" sz="2800" dirty="0" err="1"/>
              <a:t>và</a:t>
            </a:r>
            <a:r>
              <a:rPr lang="en-US" sz="2800" dirty="0"/>
              <a:t> </a:t>
            </a:r>
            <a:r>
              <a:rPr lang="en-US" sz="2800" dirty="0" err="1"/>
              <a:t>giải</a:t>
            </a:r>
            <a:r>
              <a:rPr lang="en-US" sz="2800" dirty="0"/>
              <a:t> </a:t>
            </a:r>
            <a:r>
              <a:rPr lang="en-US" sz="2800" dirty="0" err="1"/>
              <a:t>quyết</a:t>
            </a:r>
            <a:r>
              <a:rPr lang="en-US" sz="2800" dirty="0"/>
              <a:t> </a:t>
            </a:r>
            <a:r>
              <a:rPr lang="en-US" sz="2800" dirty="0" err="1"/>
              <a:t>vấn</a:t>
            </a:r>
            <a:r>
              <a:rPr lang="en-US" sz="2800" dirty="0"/>
              <a:t> </a:t>
            </a:r>
            <a:r>
              <a:rPr lang="en-US" sz="2800" dirty="0" err="1"/>
              <a:t>đề</a:t>
            </a:r>
            <a:r>
              <a:rPr lang="en-US" sz="2800" dirty="0"/>
              <a:t> </a:t>
            </a:r>
            <a:r>
              <a:rPr lang="en-US" sz="2800" dirty="0" err="1"/>
              <a:t>trong</a:t>
            </a:r>
            <a:r>
              <a:rPr lang="en-US" sz="2800" dirty="0"/>
              <a:t> </a:t>
            </a:r>
            <a:r>
              <a:rPr lang="en-US" sz="2800" dirty="0" err="1"/>
              <a:t>môi</a:t>
            </a:r>
            <a:r>
              <a:rPr lang="en-US" sz="2800" dirty="0"/>
              <a:t> </a:t>
            </a:r>
            <a:r>
              <a:rPr lang="en-US" sz="2800" dirty="0" err="1"/>
              <a:t>trường</a:t>
            </a:r>
            <a:r>
              <a:rPr lang="en-US" sz="2800" dirty="0"/>
              <a:t> </a:t>
            </a:r>
            <a:r>
              <a:rPr lang="en-US" sz="2800" dirty="0" err="1"/>
              <a:t>học</a:t>
            </a:r>
            <a:r>
              <a:rPr lang="en-US" sz="2800" dirty="0"/>
              <a:t> </a:t>
            </a:r>
            <a:r>
              <a:rPr lang="en-US" sz="2800" dirty="0" err="1"/>
              <a:t>tập</a:t>
            </a:r>
            <a:r>
              <a:rPr lang="en-US" sz="2800" dirty="0"/>
              <a:t> </a:t>
            </a:r>
            <a:r>
              <a:rPr lang="en-US" sz="2800" dirty="0" err="1"/>
              <a:t>vui</a:t>
            </a:r>
            <a:r>
              <a:rPr lang="en-US" sz="2800" dirty="0"/>
              <a:t> </a:t>
            </a:r>
            <a:r>
              <a:rPr lang="en-US" sz="2800" dirty="0" err="1"/>
              <a:t>vẻ</a:t>
            </a:r>
            <a:r>
              <a:rPr lang="en-US" sz="2800" dirty="0"/>
              <a:t>. </a:t>
            </a:r>
            <a:r>
              <a:rPr lang="en-US" sz="2800" dirty="0" err="1"/>
              <a:t>Giáo</a:t>
            </a:r>
            <a:r>
              <a:rPr lang="en-US" sz="2800" dirty="0"/>
              <a:t> </a:t>
            </a:r>
            <a:r>
              <a:rPr lang="en-US" sz="2800" dirty="0" err="1"/>
              <a:t>viên</a:t>
            </a:r>
            <a:r>
              <a:rPr lang="en-US" sz="2800" dirty="0"/>
              <a:t> </a:t>
            </a:r>
            <a:r>
              <a:rPr lang="en-US" sz="2800" dirty="0" err="1"/>
              <a:t>kết</a:t>
            </a:r>
            <a:r>
              <a:rPr lang="en-US" sz="2800" dirty="0"/>
              <a:t> </a:t>
            </a:r>
            <a:r>
              <a:rPr lang="en-US" sz="2800" dirty="0" err="1"/>
              <a:t>nối</a:t>
            </a:r>
            <a:r>
              <a:rPr lang="en-US" sz="2800" dirty="0"/>
              <a:t> </a:t>
            </a:r>
            <a:r>
              <a:rPr lang="en-US" sz="2800" dirty="0" err="1"/>
              <a:t>mục</a:t>
            </a:r>
            <a:r>
              <a:rPr lang="en-US" sz="2800" dirty="0"/>
              <a:t> </a:t>
            </a:r>
            <a:r>
              <a:rPr lang="en-US" sz="2800" dirty="0" err="1"/>
              <a:t>tiêu</a:t>
            </a:r>
            <a:r>
              <a:rPr lang="en-US" sz="2800" dirty="0"/>
              <a:t> </a:t>
            </a:r>
            <a:r>
              <a:rPr lang="en-US" sz="2800" dirty="0" err="1"/>
              <a:t>học</a:t>
            </a:r>
            <a:r>
              <a:rPr lang="en-US" sz="2800" dirty="0"/>
              <a:t> </a:t>
            </a:r>
            <a:r>
              <a:rPr lang="en-US" sz="2800" dirty="0" err="1"/>
              <a:t>tập</a:t>
            </a:r>
            <a:r>
              <a:rPr lang="en-US" sz="2800" dirty="0"/>
              <a:t> </a:t>
            </a:r>
            <a:r>
              <a:rPr lang="en-US" sz="2800" dirty="0" err="1"/>
              <a:t>với</a:t>
            </a:r>
            <a:r>
              <a:rPr lang="en-US" sz="2800" dirty="0"/>
              <a:t> </a:t>
            </a:r>
            <a:r>
              <a:rPr lang="en-US" sz="2800" dirty="0" err="1"/>
              <a:t>hoạt</a:t>
            </a:r>
            <a:r>
              <a:rPr lang="en-US" sz="2800" dirty="0"/>
              <a:t> </a:t>
            </a:r>
            <a:r>
              <a:rPr lang="en-US" sz="2800" dirty="0" err="1"/>
              <a:t>động</a:t>
            </a:r>
            <a:r>
              <a:rPr lang="en-US" sz="2800" dirty="0"/>
              <a:t> </a:t>
            </a:r>
            <a:r>
              <a:rPr lang="en-US" sz="2800" dirty="0" err="1"/>
              <a:t>chơi</a:t>
            </a:r>
            <a:r>
              <a:rPr lang="en-US" sz="2800" dirty="0"/>
              <a:t> </a:t>
            </a:r>
            <a:r>
              <a:rPr lang="en-US" sz="2800" dirty="0" err="1"/>
              <a:t>nhằm</a:t>
            </a:r>
            <a:r>
              <a:rPr lang="en-US" sz="2800" dirty="0"/>
              <a:t> </a:t>
            </a:r>
            <a:r>
              <a:rPr lang="en-US" sz="2800" dirty="0" err="1"/>
              <a:t>thúc</a:t>
            </a:r>
            <a:r>
              <a:rPr lang="en-US" sz="2800" dirty="0"/>
              <a:t> </a:t>
            </a:r>
            <a:r>
              <a:rPr lang="en-US" sz="2800" dirty="0" err="1"/>
              <a:t>đẩy</a:t>
            </a:r>
            <a:r>
              <a:rPr lang="en-US" sz="2800" dirty="0"/>
              <a:t> </a:t>
            </a:r>
            <a:r>
              <a:rPr lang="en-US" sz="2800" dirty="0" err="1"/>
              <a:t>sự</a:t>
            </a:r>
            <a:r>
              <a:rPr lang="en-US" sz="2800" dirty="0"/>
              <a:t> </a:t>
            </a:r>
            <a:r>
              <a:rPr lang="en-US" sz="2800" dirty="0" err="1"/>
              <a:t>tham</a:t>
            </a:r>
            <a:r>
              <a:rPr lang="en-US" sz="2800" dirty="0"/>
              <a:t> </a:t>
            </a:r>
            <a:r>
              <a:rPr lang="en-US" sz="2800" dirty="0" err="1"/>
              <a:t>gia</a:t>
            </a:r>
            <a:r>
              <a:rPr lang="en-US" sz="2800" dirty="0"/>
              <a:t> </a:t>
            </a:r>
            <a:r>
              <a:rPr lang="en-US" sz="2800" dirty="0" err="1"/>
              <a:t>và</a:t>
            </a:r>
            <a:r>
              <a:rPr lang="en-US" sz="2800" dirty="0"/>
              <a:t> </a:t>
            </a:r>
            <a:r>
              <a:rPr lang="en-US" sz="2800" dirty="0" err="1"/>
              <a:t>tự</a:t>
            </a:r>
            <a:r>
              <a:rPr lang="en-US" sz="2800" dirty="0"/>
              <a:t> </a:t>
            </a:r>
            <a:r>
              <a:rPr lang="en-US" sz="2800" dirty="0" err="1"/>
              <a:t>chủ</a:t>
            </a:r>
            <a:r>
              <a:rPr lang="en-US" sz="2800" dirty="0"/>
              <a:t> </a:t>
            </a:r>
            <a:r>
              <a:rPr lang="en-US" sz="2800" dirty="0" err="1"/>
              <a:t>của</a:t>
            </a:r>
            <a:r>
              <a:rPr lang="en-US" sz="2800" dirty="0"/>
              <a:t> </a:t>
            </a:r>
            <a:r>
              <a:rPr lang="en-US" sz="2800" dirty="0" err="1"/>
              <a:t>học</a:t>
            </a:r>
            <a:r>
              <a:rPr lang="en-US" sz="2800" dirty="0"/>
              <a:t> </a:t>
            </a:r>
            <a:r>
              <a:rPr lang="en-US" sz="2800" dirty="0" err="1"/>
              <a:t>sinh</a:t>
            </a:r>
            <a:r>
              <a:rPr lang="en-US" sz="2800" dirty="0"/>
              <a:t>, </a:t>
            </a:r>
            <a:r>
              <a:rPr lang="en-US" sz="2800" dirty="0" err="1"/>
              <a:t>từ</a:t>
            </a:r>
            <a:r>
              <a:rPr lang="en-US" sz="2800" dirty="0"/>
              <a:t> </a:t>
            </a:r>
            <a:r>
              <a:rPr lang="en-US" sz="2800" dirty="0" err="1"/>
              <a:t>đó</a:t>
            </a:r>
            <a:r>
              <a:rPr lang="en-US" sz="2800" dirty="0"/>
              <a:t> </a:t>
            </a:r>
            <a:r>
              <a:rPr lang="en-US" sz="2800" dirty="0" err="1"/>
              <a:t>góp</a:t>
            </a:r>
            <a:r>
              <a:rPr lang="en-US" sz="2800" dirty="0"/>
              <a:t> </a:t>
            </a:r>
            <a:r>
              <a:rPr lang="en-US" sz="2800" dirty="0" err="1"/>
              <a:t>phần</a:t>
            </a:r>
            <a:r>
              <a:rPr lang="en-US" sz="2800" dirty="0"/>
              <a:t> </a:t>
            </a:r>
            <a:r>
              <a:rPr lang="en-US" sz="2800" dirty="0" err="1"/>
              <a:t>phát</a:t>
            </a:r>
            <a:r>
              <a:rPr lang="en-US" sz="2800" dirty="0"/>
              <a:t> </a:t>
            </a:r>
            <a:r>
              <a:rPr lang="en-US" sz="2800" dirty="0" err="1"/>
              <a:t>triển</a:t>
            </a:r>
            <a:r>
              <a:rPr lang="en-US" sz="2800" dirty="0"/>
              <a:t> </a:t>
            </a:r>
            <a:r>
              <a:rPr lang="en-US" sz="2800" dirty="0" err="1"/>
              <a:t>phẩm</a:t>
            </a:r>
            <a:r>
              <a:rPr lang="en-US" sz="2800" dirty="0"/>
              <a:t> </a:t>
            </a:r>
            <a:r>
              <a:rPr lang="en-US" sz="2800" dirty="0" err="1"/>
              <a:t>chất</a:t>
            </a:r>
            <a:r>
              <a:rPr lang="en-US" sz="2800" dirty="0"/>
              <a:t> </a:t>
            </a:r>
            <a:r>
              <a:rPr lang="en-US" sz="2800" dirty="0" err="1"/>
              <a:t>và</a:t>
            </a:r>
            <a:r>
              <a:rPr lang="en-US" sz="2800" dirty="0"/>
              <a:t> </a:t>
            </a:r>
            <a:r>
              <a:rPr lang="en-US" sz="2800" dirty="0" err="1"/>
              <a:t>năng</a:t>
            </a:r>
            <a:r>
              <a:rPr lang="en-US" sz="2800" dirty="0"/>
              <a:t> </a:t>
            </a:r>
            <a:r>
              <a:rPr lang="en-US" sz="2800" dirty="0" err="1"/>
              <a:t>lực</a:t>
            </a:r>
            <a:r>
              <a:rPr lang="en-US" sz="2800" dirty="0"/>
              <a:t> </a:t>
            </a:r>
            <a:r>
              <a:rPr lang="en-US" sz="2800" dirty="0" err="1"/>
              <a:t>của</a:t>
            </a:r>
            <a:r>
              <a:rPr lang="en-US" sz="2800" dirty="0"/>
              <a:t> </a:t>
            </a:r>
            <a:r>
              <a:rPr lang="en-US" sz="2800" dirty="0" err="1"/>
              <a:t>người</a:t>
            </a:r>
            <a:r>
              <a:rPr lang="en-US" sz="2800" dirty="0"/>
              <a:t> </a:t>
            </a:r>
            <a:r>
              <a:rPr lang="en-US" sz="2800" dirty="0" err="1"/>
              <a:t>học</a:t>
            </a:r>
            <a:r>
              <a:rPr lang="en-US" sz="2800" dirty="0"/>
              <a:t>.</a:t>
            </a:r>
            <a:endParaRPr lang="en-GB" sz="2800" dirty="0"/>
          </a:p>
        </p:txBody>
      </p:sp>
      <p:pic>
        <p:nvPicPr>
          <p:cNvPr id="5" name="Picture Placeholder 4" descr="A group of kids playing a game&#10;&#10;Description automatically generated with low confidence">
            <a:extLst>
              <a:ext uri="{FF2B5EF4-FFF2-40B4-BE49-F238E27FC236}">
                <a16:creationId xmlns:a16="http://schemas.microsoft.com/office/drawing/2014/main" id="{BF59AAD9-32EB-4C15-8BE9-CDC5EB0C5FB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24829" r="31729"/>
          <a:stretch/>
        </p:blipFill>
        <p:spPr>
          <a:xfrm>
            <a:off x="7723188" y="0"/>
            <a:ext cx="4468812" cy="6858000"/>
          </a:xfrm>
        </p:spPr>
      </p:pic>
    </p:spTree>
    <p:extLst>
      <p:ext uri="{BB962C8B-B14F-4D97-AF65-F5344CB8AC3E}">
        <p14:creationId xmlns:p14="http://schemas.microsoft.com/office/powerpoint/2010/main" val="1481787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sp>
        <p:nvSpPr>
          <p:cNvPr id="138" name="Google Shape;138;p28"/>
          <p:cNvSpPr txBox="1">
            <a:spLocks noGrp="1"/>
          </p:cNvSpPr>
          <p:nvPr>
            <p:ph type="subTitle" idx="1"/>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3800"/>
            </a:pPr>
            <a:r>
              <a:rPr lang="en-GB" sz="4800"/>
              <a:t>4 nguyên tắc của HTQC</a:t>
            </a:r>
            <a:endParaRPr sz="4800"/>
          </a:p>
        </p:txBody>
      </p:sp>
      <p:sp>
        <p:nvSpPr>
          <p:cNvPr id="139" name="Google Shape;139;p28"/>
          <p:cNvSpPr txBox="1">
            <a:spLocks noGrp="1"/>
          </p:cNvSpPr>
          <p:nvPr>
            <p:ph type="body" idx="2"/>
          </p:nvPr>
        </p:nvSpPr>
        <p:spPr>
          <a:xfrm>
            <a:off x="0" y="983561"/>
            <a:ext cx="12192000" cy="917811"/>
          </a:xfrm>
          <a:prstGeom prst="rect">
            <a:avLst/>
          </a:prstGeom>
          <a:noFill/>
          <a:ln>
            <a:noFill/>
          </a:ln>
        </p:spPr>
        <p:txBody>
          <a:bodyPr spcFirstLastPara="1" vert="horz" wrap="square" lIns="91433" tIns="45700" rIns="91433" bIns="45700" rtlCol="0" anchor="t" anchorCtr="0">
            <a:noAutofit/>
          </a:bodyPr>
          <a:lstStyle/>
          <a:p>
            <a:pPr marL="694055" indent="-660400">
              <a:lnSpc>
                <a:spcPct val="107000"/>
              </a:lnSpc>
              <a:spcBef>
                <a:spcPts val="1865"/>
              </a:spcBef>
              <a:buSzPts val="3000"/>
              <a:buFont typeface="Wingdings" panose="05000000000000000000" pitchFamily="2" charset="2"/>
              <a:buChar char="v"/>
            </a:pPr>
            <a:r>
              <a:rPr lang="en-GB" sz="4000" b="1" dirty="0" err="1">
                <a:solidFill>
                  <a:schemeClr val="accent5">
                    <a:lumMod val="75000"/>
                  </a:schemeClr>
                </a:solidFill>
              </a:rPr>
              <a:t>Kết</a:t>
            </a:r>
            <a:r>
              <a:rPr lang="en-GB" sz="4000" b="1" dirty="0">
                <a:solidFill>
                  <a:schemeClr val="accent5">
                    <a:lumMod val="75000"/>
                  </a:schemeClr>
                </a:solidFill>
              </a:rPr>
              <a:t> </a:t>
            </a:r>
            <a:r>
              <a:rPr lang="en-GB" sz="4000" b="1" dirty="0" err="1">
                <a:solidFill>
                  <a:schemeClr val="accent5">
                    <a:lumMod val="75000"/>
                  </a:schemeClr>
                </a:solidFill>
              </a:rPr>
              <a:t>nối</a:t>
            </a:r>
            <a:r>
              <a:rPr lang="en-GB" sz="4000" b="1" dirty="0">
                <a:solidFill>
                  <a:schemeClr val="accent5">
                    <a:lumMod val="75000"/>
                  </a:schemeClr>
                </a:solidFill>
              </a:rPr>
              <a:t> </a:t>
            </a:r>
            <a:r>
              <a:rPr lang="en-GB" sz="4000" b="1" dirty="0" err="1">
                <a:solidFill>
                  <a:schemeClr val="accent5">
                    <a:lumMod val="75000"/>
                  </a:schemeClr>
                </a:solidFill>
              </a:rPr>
              <a:t>hoạt</a:t>
            </a:r>
            <a:r>
              <a:rPr lang="en-GB" sz="4000" b="1" dirty="0">
                <a:solidFill>
                  <a:schemeClr val="accent5">
                    <a:lumMod val="75000"/>
                  </a:schemeClr>
                </a:solidFill>
              </a:rPr>
              <a:t> </a:t>
            </a:r>
            <a:r>
              <a:rPr lang="en-GB" sz="4000" b="1" dirty="0" err="1">
                <a:solidFill>
                  <a:schemeClr val="accent5">
                    <a:lumMod val="75000"/>
                  </a:schemeClr>
                </a:solidFill>
              </a:rPr>
              <a:t>động</a:t>
            </a:r>
            <a:r>
              <a:rPr lang="en-GB" sz="4000" b="1" dirty="0">
                <a:solidFill>
                  <a:schemeClr val="accent5">
                    <a:lumMod val="75000"/>
                  </a:schemeClr>
                </a:solidFill>
              </a:rPr>
              <a:t> </a:t>
            </a:r>
            <a:r>
              <a:rPr lang="en-GB" sz="4000" b="1" dirty="0" err="1">
                <a:solidFill>
                  <a:schemeClr val="accent5">
                    <a:lumMod val="75000"/>
                  </a:schemeClr>
                </a:solidFill>
              </a:rPr>
              <a:t>chơi</a:t>
            </a:r>
            <a:r>
              <a:rPr lang="en-GB" sz="4000" b="1" dirty="0">
                <a:solidFill>
                  <a:schemeClr val="accent5">
                    <a:lumMod val="75000"/>
                  </a:schemeClr>
                </a:solidFill>
              </a:rPr>
              <a:t> </a:t>
            </a:r>
            <a:r>
              <a:rPr lang="en-GB" sz="4000" b="1" dirty="0" err="1">
                <a:solidFill>
                  <a:schemeClr val="accent5">
                    <a:lumMod val="75000"/>
                  </a:schemeClr>
                </a:solidFill>
              </a:rPr>
              <a:t>với</a:t>
            </a:r>
            <a:r>
              <a:rPr lang="en-GB" sz="4000" b="1" dirty="0">
                <a:solidFill>
                  <a:schemeClr val="accent5">
                    <a:lumMod val="75000"/>
                  </a:schemeClr>
                </a:solidFill>
              </a:rPr>
              <a:t> </a:t>
            </a:r>
            <a:r>
              <a:rPr lang="en-GB" sz="4000" b="1" dirty="0" err="1">
                <a:solidFill>
                  <a:schemeClr val="accent5">
                    <a:lumMod val="75000"/>
                  </a:schemeClr>
                </a:solidFill>
              </a:rPr>
              <a:t>mục</a:t>
            </a:r>
            <a:r>
              <a:rPr lang="en-GB" sz="4000" b="1" dirty="0">
                <a:solidFill>
                  <a:schemeClr val="accent5">
                    <a:lumMod val="75000"/>
                  </a:schemeClr>
                </a:solidFill>
              </a:rPr>
              <a:t> </a:t>
            </a:r>
            <a:r>
              <a:rPr lang="en-GB" sz="4000" b="1" dirty="0" err="1">
                <a:solidFill>
                  <a:schemeClr val="accent5">
                    <a:lumMod val="75000"/>
                  </a:schemeClr>
                </a:solidFill>
              </a:rPr>
              <a:t>tiêu</a:t>
            </a:r>
            <a:r>
              <a:rPr lang="en-GB" sz="4000" b="1" dirty="0">
                <a:solidFill>
                  <a:schemeClr val="accent5">
                    <a:lumMod val="75000"/>
                  </a:schemeClr>
                </a:solidFill>
              </a:rPr>
              <a:t> </a:t>
            </a:r>
            <a:r>
              <a:rPr lang="en-GB" sz="4000" b="1" dirty="0" err="1">
                <a:solidFill>
                  <a:schemeClr val="accent5">
                    <a:lumMod val="75000"/>
                  </a:schemeClr>
                </a:solidFill>
              </a:rPr>
              <a:t>học</a:t>
            </a:r>
            <a:r>
              <a:rPr lang="en-GB" sz="4000" b="1" dirty="0">
                <a:solidFill>
                  <a:schemeClr val="accent5">
                    <a:lumMod val="75000"/>
                  </a:schemeClr>
                </a:solidFill>
              </a:rPr>
              <a:t> </a:t>
            </a:r>
            <a:r>
              <a:rPr lang="en-GB" sz="4000" b="1" dirty="0" err="1">
                <a:solidFill>
                  <a:schemeClr val="accent5">
                    <a:lumMod val="75000"/>
                  </a:schemeClr>
                </a:solidFill>
              </a:rPr>
              <a:t>tập</a:t>
            </a:r>
            <a:endParaRPr sz="4000" b="1" dirty="0">
              <a:solidFill>
                <a:schemeClr val="accent5">
                  <a:lumMod val="75000"/>
                </a:schemeClr>
              </a:solidFill>
            </a:endParaRPr>
          </a:p>
        </p:txBody>
      </p:sp>
      <p:sp>
        <p:nvSpPr>
          <p:cNvPr id="6" name="TextBox 5">
            <a:extLst>
              <a:ext uri="{FF2B5EF4-FFF2-40B4-BE49-F238E27FC236}">
                <a16:creationId xmlns:a16="http://schemas.microsoft.com/office/drawing/2014/main" id="{65B21841-08CD-422F-ADF6-26F269590089}"/>
              </a:ext>
            </a:extLst>
          </p:cNvPr>
          <p:cNvSpPr txBox="1"/>
          <p:nvPr/>
        </p:nvSpPr>
        <p:spPr>
          <a:xfrm>
            <a:off x="0" y="2050983"/>
            <a:ext cx="12192000" cy="5025991"/>
          </a:xfrm>
          <a:prstGeom prst="rect">
            <a:avLst/>
          </a:prstGeom>
          <a:noFill/>
        </p:spPr>
        <p:txBody>
          <a:bodyPr wrap="square">
            <a:spAutoFit/>
          </a:bodyPr>
          <a:lstStyle/>
          <a:p>
            <a:pPr marL="457200" lvl="1" indent="0" algn="ctr">
              <a:lnSpc>
                <a:spcPct val="70000"/>
              </a:lnSpc>
              <a:spcAft>
                <a:spcPts val="600"/>
              </a:spcAft>
              <a:buNone/>
            </a:pPr>
            <a:r>
              <a:rPr lang="en-US" sz="3600" b="1" dirty="0" err="1">
                <a:solidFill>
                  <a:srgbClr val="FF0000"/>
                </a:solidFill>
                <a:latin typeface="Calibri" panose="020F0502020204030204" pitchFamily="34" charset="0"/>
                <a:cs typeface="Arial" panose="020B0604020202020204" pitchFamily="34" charset="0"/>
              </a:rPr>
              <a:t>Các</a:t>
            </a:r>
            <a:r>
              <a:rPr lang="en-US" sz="3600" b="1" dirty="0">
                <a:solidFill>
                  <a:srgbClr val="FF0000"/>
                </a:solidFill>
                <a:latin typeface="Calibri" panose="020F0502020204030204" pitchFamily="34" charset="0"/>
                <a:cs typeface="Arial" panose="020B0604020202020204" pitchFamily="34" charset="0"/>
              </a:rPr>
              <a:t> </a:t>
            </a:r>
            <a:r>
              <a:rPr lang="en-US" sz="3600" b="1" dirty="0" err="1">
                <a:solidFill>
                  <a:srgbClr val="FF0000"/>
                </a:solidFill>
                <a:latin typeface="Calibri" panose="020F0502020204030204" pitchFamily="34" charset="0"/>
                <a:cs typeface="Arial" panose="020B0604020202020204" pitchFamily="34" charset="0"/>
              </a:rPr>
              <a:t>yếu</a:t>
            </a:r>
            <a:r>
              <a:rPr lang="en-US" sz="3600" b="1" dirty="0">
                <a:solidFill>
                  <a:srgbClr val="FF0000"/>
                </a:solidFill>
                <a:latin typeface="Calibri" panose="020F0502020204030204" pitchFamily="34" charset="0"/>
                <a:cs typeface="Arial" panose="020B0604020202020204" pitchFamily="34" charset="0"/>
              </a:rPr>
              <a:t> </a:t>
            </a:r>
            <a:r>
              <a:rPr lang="en-US" sz="3600" b="1" dirty="0" err="1">
                <a:solidFill>
                  <a:srgbClr val="FF0000"/>
                </a:solidFill>
                <a:latin typeface="Calibri" panose="020F0502020204030204" pitchFamily="34" charset="0"/>
                <a:cs typeface="Arial" panose="020B0604020202020204" pitchFamily="34" charset="0"/>
              </a:rPr>
              <a:t>tố</a:t>
            </a:r>
            <a:r>
              <a:rPr lang="en-US" sz="3600" b="1" dirty="0">
                <a:solidFill>
                  <a:srgbClr val="FF0000"/>
                </a:solidFill>
                <a:latin typeface="Calibri" panose="020F0502020204030204" pitchFamily="34" charset="0"/>
                <a:cs typeface="Arial" panose="020B0604020202020204" pitchFamily="34" charset="0"/>
              </a:rPr>
              <a:t> </a:t>
            </a:r>
            <a:r>
              <a:rPr lang="en-US" sz="3600" b="1" dirty="0" err="1">
                <a:solidFill>
                  <a:srgbClr val="FF0000"/>
                </a:solidFill>
                <a:latin typeface="Calibri" panose="020F0502020204030204" pitchFamily="34" charset="0"/>
                <a:cs typeface="Arial" panose="020B0604020202020204" pitchFamily="34" charset="0"/>
              </a:rPr>
              <a:t>đảm</a:t>
            </a:r>
            <a:r>
              <a:rPr lang="en-US" sz="3600" b="1" dirty="0">
                <a:solidFill>
                  <a:srgbClr val="FF0000"/>
                </a:solidFill>
                <a:latin typeface="Calibri" panose="020F0502020204030204" pitchFamily="34" charset="0"/>
                <a:cs typeface="Arial" panose="020B0604020202020204" pitchFamily="34" charset="0"/>
              </a:rPr>
              <a:t> </a:t>
            </a:r>
            <a:r>
              <a:rPr lang="en-US" sz="3600" b="1" dirty="0" err="1">
                <a:solidFill>
                  <a:srgbClr val="FF0000"/>
                </a:solidFill>
                <a:latin typeface="Calibri" panose="020F0502020204030204" pitchFamily="34" charset="0"/>
                <a:cs typeface="Arial" panose="020B0604020202020204" pitchFamily="34" charset="0"/>
              </a:rPr>
              <a:t>bảo</a:t>
            </a:r>
            <a:r>
              <a:rPr lang="en-US" sz="3600" b="1" dirty="0">
                <a:solidFill>
                  <a:srgbClr val="FF0000"/>
                </a:solidFill>
                <a:latin typeface="Calibri" panose="020F0502020204030204" pitchFamily="34" charset="0"/>
                <a:cs typeface="Arial" panose="020B0604020202020204" pitchFamily="34" charset="0"/>
              </a:rPr>
              <a:t>:</a:t>
            </a:r>
          </a:p>
          <a:p>
            <a:pPr lvl="1" indent="-457200" algn="just">
              <a:lnSpc>
                <a:spcPct val="100000"/>
              </a:lnSpc>
              <a:spcAft>
                <a:spcPts val="600"/>
              </a:spcAft>
              <a:buFont typeface="Wingdings" panose="05000000000000000000" pitchFamily="2" charset="2"/>
              <a:buChar char="Ø"/>
            </a:pPr>
            <a:r>
              <a:rPr lang="vi-VN" sz="3400" dirty="0">
                <a:solidFill>
                  <a:srgbClr val="002060"/>
                </a:solidFill>
                <a:latin typeface="Calibri" panose="020F0502020204030204" pitchFamily="34" charset="0"/>
                <a:cs typeface="Arial" panose="020B0604020202020204" pitchFamily="34" charset="0"/>
              </a:rPr>
              <a:t>Giáo viên cần </a:t>
            </a:r>
            <a:r>
              <a:rPr lang="vi-VN" sz="3400" b="1" dirty="0">
                <a:solidFill>
                  <a:srgbClr val="002060"/>
                </a:solidFill>
                <a:latin typeface="Calibri" panose="020F0502020204030204" pitchFamily="34" charset="0"/>
                <a:cs typeface="Arial" panose="020B0604020202020204" pitchFamily="34" charset="0"/>
              </a:rPr>
              <a:t>rà soát mục t</a:t>
            </a:r>
            <a:r>
              <a:rPr lang="en-US" sz="3400" b="1" dirty="0" err="1">
                <a:solidFill>
                  <a:srgbClr val="002060"/>
                </a:solidFill>
                <a:latin typeface="Calibri" panose="020F0502020204030204" pitchFamily="34" charset="0"/>
                <a:cs typeface="Arial" panose="020B0604020202020204" pitchFamily="34" charset="0"/>
              </a:rPr>
              <a:t>i</a:t>
            </a:r>
            <a:r>
              <a:rPr lang="vi-VN" sz="3400" b="1" dirty="0">
                <a:solidFill>
                  <a:srgbClr val="002060"/>
                </a:solidFill>
                <a:latin typeface="Calibri" panose="020F0502020204030204" pitchFamily="34" charset="0"/>
                <a:cs typeface="Arial" panose="020B0604020202020204" pitchFamily="34" charset="0"/>
              </a:rPr>
              <a:t>êu của chương trình</a:t>
            </a:r>
            <a:r>
              <a:rPr lang="vi-VN" sz="3400" dirty="0">
                <a:solidFill>
                  <a:srgbClr val="002060"/>
                </a:solidFill>
                <a:latin typeface="Calibri" panose="020F0502020204030204" pitchFamily="34" charset="0"/>
                <a:cs typeface="Arial" panose="020B0604020202020204" pitchFamily="34" charset="0"/>
              </a:rPr>
              <a:t>, </a:t>
            </a:r>
            <a:r>
              <a:rPr lang="vi-VN" sz="3400" b="1" dirty="0">
                <a:solidFill>
                  <a:srgbClr val="002060"/>
                </a:solidFill>
                <a:latin typeface="Calibri" panose="020F0502020204030204" pitchFamily="34" charset="0"/>
                <a:cs typeface="Arial" panose="020B0604020202020204" pitchFamily="34" charset="0"/>
              </a:rPr>
              <a:t>mục t</a:t>
            </a:r>
            <a:r>
              <a:rPr lang="en-US" sz="3400" b="1" dirty="0" err="1">
                <a:solidFill>
                  <a:srgbClr val="002060"/>
                </a:solidFill>
                <a:latin typeface="Calibri" panose="020F0502020204030204" pitchFamily="34" charset="0"/>
                <a:cs typeface="Arial" panose="020B0604020202020204" pitchFamily="34" charset="0"/>
              </a:rPr>
              <a:t>i</a:t>
            </a:r>
            <a:r>
              <a:rPr lang="vi-VN" sz="3400" b="1" dirty="0">
                <a:solidFill>
                  <a:srgbClr val="002060"/>
                </a:solidFill>
                <a:latin typeface="Calibri" panose="020F0502020204030204" pitchFamily="34" charset="0"/>
                <a:cs typeface="Arial" panose="020B0604020202020204" pitchFamily="34" charset="0"/>
              </a:rPr>
              <a:t>êu cần đạt của môn học và bài học</a:t>
            </a:r>
            <a:r>
              <a:rPr lang="vi-VN" sz="3400" dirty="0">
                <a:solidFill>
                  <a:srgbClr val="002060"/>
                </a:solidFill>
                <a:latin typeface="Calibri" panose="020F0502020204030204" pitchFamily="34" charset="0"/>
                <a:cs typeface="Arial" panose="020B0604020202020204" pitchFamily="34" charset="0"/>
              </a:rPr>
              <a:t>, từ đó xác định đặc điểm nào của </a:t>
            </a:r>
            <a:r>
              <a:rPr lang="en-US" sz="3400" dirty="0">
                <a:solidFill>
                  <a:srgbClr val="002060"/>
                </a:solidFill>
                <a:latin typeface="Calibri" panose="020F0502020204030204" pitchFamily="34" charset="0"/>
                <a:cs typeface="Arial" panose="020B0604020202020204" pitchFamily="34" charset="0"/>
              </a:rPr>
              <a:t>HTQC </a:t>
            </a:r>
            <a:r>
              <a:rPr lang="vi-VN" sz="3400" dirty="0">
                <a:solidFill>
                  <a:srgbClr val="002060"/>
                </a:solidFill>
                <a:latin typeface="Calibri" panose="020F0502020204030204" pitchFamily="34" charset="0"/>
                <a:cs typeface="Arial" panose="020B0604020202020204" pitchFamily="34" charset="0"/>
              </a:rPr>
              <a:t>sẽ được thực hiện trong t</a:t>
            </a:r>
            <a:r>
              <a:rPr lang="en-US" sz="3400" dirty="0" err="1">
                <a:solidFill>
                  <a:srgbClr val="002060"/>
                </a:solidFill>
                <a:latin typeface="Calibri" panose="020F0502020204030204" pitchFamily="34" charset="0"/>
                <a:cs typeface="Arial" panose="020B0604020202020204" pitchFamily="34" charset="0"/>
              </a:rPr>
              <a:t>i</a:t>
            </a:r>
            <a:r>
              <a:rPr lang="vi-VN" sz="3400" dirty="0">
                <a:solidFill>
                  <a:srgbClr val="002060"/>
                </a:solidFill>
                <a:latin typeface="Calibri" panose="020F0502020204030204" pitchFamily="34" charset="0"/>
                <a:cs typeface="Arial" panose="020B0604020202020204" pitchFamily="34" charset="0"/>
              </a:rPr>
              <a:t>ến trình bài học</a:t>
            </a:r>
            <a:r>
              <a:rPr lang="en-US" sz="3400" dirty="0">
                <a:solidFill>
                  <a:srgbClr val="002060"/>
                </a:solidFill>
                <a:latin typeface="Calibri" panose="020F0502020204030204" pitchFamily="34" charset="0"/>
                <a:cs typeface="Arial" panose="020B0604020202020204" pitchFamily="34" charset="0"/>
              </a:rPr>
              <a:t>.</a:t>
            </a:r>
          </a:p>
          <a:p>
            <a:pPr lvl="1" indent="-457200" algn="just">
              <a:lnSpc>
                <a:spcPct val="100000"/>
              </a:lnSpc>
              <a:spcAft>
                <a:spcPts val="600"/>
              </a:spcAft>
              <a:buFont typeface="Wingdings" panose="05000000000000000000" pitchFamily="2" charset="2"/>
              <a:buChar char="Ø"/>
            </a:pPr>
            <a:r>
              <a:rPr lang="vi-VN" sz="3400" dirty="0">
                <a:solidFill>
                  <a:srgbClr val="002060"/>
                </a:solidFill>
                <a:latin typeface="Calibri" panose="020F0502020204030204" pitchFamily="34" charset="0"/>
                <a:cs typeface="Arial" panose="020B0604020202020204" pitchFamily="34" charset="0"/>
              </a:rPr>
              <a:t>Giáo viên phải </a:t>
            </a:r>
            <a:r>
              <a:rPr lang="vi-VN" sz="3400" b="1" dirty="0">
                <a:solidFill>
                  <a:srgbClr val="002060"/>
                </a:solidFill>
                <a:latin typeface="Calibri" panose="020F0502020204030204" pitchFamily="34" charset="0"/>
                <a:cs typeface="Arial" panose="020B0604020202020204" pitchFamily="34" charset="0"/>
              </a:rPr>
              <a:t>hiểu rõ về các phương pháp, kĩ thuật </a:t>
            </a:r>
            <a:r>
              <a:rPr lang="vi-VN" sz="3400" dirty="0">
                <a:solidFill>
                  <a:srgbClr val="002060"/>
                </a:solidFill>
                <a:latin typeface="Calibri" panose="020F0502020204030204" pitchFamily="34" charset="0"/>
                <a:cs typeface="Arial" panose="020B0604020202020204" pitchFamily="34" charset="0"/>
              </a:rPr>
              <a:t>vận dụng </a:t>
            </a:r>
            <a:r>
              <a:rPr lang="en-US" sz="3400" dirty="0">
                <a:solidFill>
                  <a:srgbClr val="002060"/>
                </a:solidFill>
                <a:latin typeface="Calibri" panose="020F0502020204030204" pitchFamily="34" charset="0"/>
                <a:cs typeface="Arial" panose="020B0604020202020204" pitchFamily="34" charset="0"/>
              </a:rPr>
              <a:t>HTQC</a:t>
            </a:r>
            <a:r>
              <a:rPr lang="vi-VN" sz="3400" dirty="0">
                <a:solidFill>
                  <a:srgbClr val="002060"/>
                </a:solidFill>
                <a:latin typeface="Calibri" panose="020F0502020204030204" pitchFamily="34" charset="0"/>
                <a:cs typeface="Arial" panose="020B0604020202020204" pitchFamily="34" charset="0"/>
              </a:rPr>
              <a:t>.</a:t>
            </a:r>
            <a:endParaRPr lang="en-US" sz="3400" dirty="0">
              <a:solidFill>
                <a:srgbClr val="002060"/>
              </a:solidFill>
              <a:latin typeface="Calibri" panose="020F0502020204030204" pitchFamily="34" charset="0"/>
              <a:cs typeface="Arial" panose="020B0604020202020204" pitchFamily="34" charset="0"/>
            </a:endParaRPr>
          </a:p>
          <a:p>
            <a:pPr lvl="1" indent="-457200" algn="just">
              <a:lnSpc>
                <a:spcPct val="100000"/>
              </a:lnSpc>
              <a:spcAft>
                <a:spcPts val="600"/>
              </a:spcAft>
              <a:buFont typeface="Wingdings" panose="05000000000000000000" pitchFamily="2" charset="2"/>
              <a:buChar char="Ø"/>
            </a:pPr>
            <a:r>
              <a:rPr lang="vi-VN" sz="3400" dirty="0">
                <a:solidFill>
                  <a:srgbClr val="002060"/>
                </a:solidFill>
                <a:latin typeface="Calibri" panose="020F0502020204030204" pitchFamily="34" charset="0"/>
                <a:cs typeface="Arial" panose="020B0604020202020204" pitchFamily="34" charset="0"/>
              </a:rPr>
              <a:t>Giáo viên </a:t>
            </a:r>
            <a:r>
              <a:rPr lang="vi-VN" sz="3400" b="1" dirty="0">
                <a:solidFill>
                  <a:srgbClr val="002060"/>
                </a:solidFill>
                <a:latin typeface="Calibri" panose="020F0502020204030204" pitchFamily="34" charset="0"/>
                <a:cs typeface="Arial" panose="020B0604020202020204" pitchFamily="34" charset="0"/>
              </a:rPr>
              <a:t>linh hoạt xác định phương pháp, kĩ thuật, ý tưởng về </a:t>
            </a:r>
            <a:r>
              <a:rPr lang="en-US" sz="3400" b="1" dirty="0">
                <a:solidFill>
                  <a:srgbClr val="002060"/>
                </a:solidFill>
                <a:latin typeface="Calibri" panose="020F0502020204030204" pitchFamily="34" charset="0"/>
                <a:cs typeface="Arial" panose="020B0604020202020204" pitchFamily="34" charset="0"/>
              </a:rPr>
              <a:t>HTQC </a:t>
            </a:r>
            <a:r>
              <a:rPr lang="vi-VN" sz="3400" dirty="0">
                <a:solidFill>
                  <a:srgbClr val="002060"/>
                </a:solidFill>
                <a:latin typeface="Calibri" panose="020F0502020204030204" pitchFamily="34" charset="0"/>
                <a:cs typeface="Arial" panose="020B0604020202020204" pitchFamily="34" charset="0"/>
              </a:rPr>
              <a:t>phù hợp với đối tượng học sinh và bối cảnh lớp học của mình để đạt mục t</a:t>
            </a:r>
            <a:r>
              <a:rPr lang="en-US" sz="3400" dirty="0" err="1">
                <a:solidFill>
                  <a:srgbClr val="002060"/>
                </a:solidFill>
                <a:latin typeface="Calibri" panose="020F0502020204030204" pitchFamily="34" charset="0"/>
                <a:cs typeface="Arial" panose="020B0604020202020204" pitchFamily="34" charset="0"/>
              </a:rPr>
              <a:t>i</a:t>
            </a:r>
            <a:r>
              <a:rPr lang="vi-VN" sz="3400" dirty="0">
                <a:solidFill>
                  <a:srgbClr val="002060"/>
                </a:solidFill>
                <a:latin typeface="Calibri" panose="020F0502020204030204" pitchFamily="34" charset="0"/>
                <a:cs typeface="Arial" panose="020B0604020202020204" pitchFamily="34" charset="0"/>
              </a:rPr>
              <a:t>êu</a:t>
            </a:r>
            <a:r>
              <a:rPr lang="en-US" sz="3400" dirty="0">
                <a:solidFill>
                  <a:srgbClr val="002060"/>
                </a:solidFill>
                <a:latin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59047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wipe(up)">
                                      <p:cBhvr>
                                        <p:cTn id="7" dur="500"/>
                                        <p:tgtEl>
                                          <p:spTgt spid="13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8;p28"/>
          <p:cNvSpPr txBox="1">
            <a:spLocks noGrp="1"/>
          </p:cNvSpPr>
          <p:nvPr>
            <p:ph type="subTitle" idx="1"/>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3800"/>
            </a:pPr>
            <a:r>
              <a:rPr lang="en-GB" sz="4800" dirty="0">
                <a:latin typeface="Times New Roman" panose="02020603050405020304" pitchFamily="18" charset="0"/>
                <a:cs typeface="Times New Roman" panose="02020603050405020304" pitchFamily="18" charset="0"/>
              </a:rPr>
              <a:t>4 </a:t>
            </a:r>
            <a:r>
              <a:rPr lang="en-GB" sz="4800" dirty="0" err="1">
                <a:latin typeface="Times New Roman" panose="02020603050405020304" pitchFamily="18" charset="0"/>
                <a:cs typeface="Times New Roman" panose="02020603050405020304" pitchFamily="18" charset="0"/>
              </a:rPr>
              <a:t>nguyên</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tắc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của</a:t>
            </a:r>
            <a:r>
              <a:rPr lang="en-GB" sz="4800" dirty="0">
                <a:latin typeface="Times New Roman" panose="02020603050405020304" pitchFamily="18" charset="0"/>
                <a:cs typeface="Times New Roman" panose="02020603050405020304" pitchFamily="18" charset="0"/>
              </a:rPr>
              <a:t> HTQC</a:t>
            </a:r>
            <a:endParaRPr sz="4800" dirty="0">
              <a:latin typeface="Times New Roman" panose="02020603050405020304" pitchFamily="18" charset="0"/>
              <a:cs typeface="Times New Roman" panose="02020603050405020304" pitchFamily="18" charset="0"/>
            </a:endParaRPr>
          </a:p>
        </p:txBody>
      </p:sp>
      <p:graphicFrame>
        <p:nvGraphicFramePr>
          <p:cNvPr id="6" name="Diagram 5"/>
          <p:cNvGraphicFramePr/>
          <p:nvPr/>
        </p:nvGraphicFramePr>
        <p:xfrm>
          <a:off x="2127564" y="1412341"/>
          <a:ext cx="9171161" cy="5306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69265" y="1167897"/>
            <a:ext cx="5142368" cy="553357"/>
          </a:xfrm>
          <a:prstGeom prst="rect">
            <a:avLst/>
          </a:prstGeom>
        </p:spPr>
        <p:txBody>
          <a:bodyPr wrap="square">
            <a:spAutoFit/>
          </a:bodyPr>
          <a:lstStyle/>
          <a:p>
            <a:pPr marL="694055" indent="-660400">
              <a:lnSpc>
                <a:spcPct val="107000"/>
              </a:lnSpc>
              <a:spcBef>
                <a:spcPts val="1865"/>
              </a:spcBef>
              <a:buSzPts val="3000"/>
              <a:buFont typeface="Wingdings" panose="05000000000000000000" pitchFamily="2" charset="2"/>
              <a:buChar char="v"/>
            </a:pPr>
            <a:r>
              <a:rPr lang="en-GB" sz="2800" b="1" dirty="0" err="1">
                <a:solidFill>
                  <a:schemeClr val="tx1">
                    <a:lumMod val="50000"/>
                  </a:schemeClr>
                </a:solidFill>
                <a:latin typeface="Times New Roman" panose="02020603050405020304" pitchFamily="18" charset="0"/>
                <a:cs typeface="Times New Roman" panose="02020603050405020304" pitchFamily="18" charset="0"/>
              </a:rPr>
              <a:t>Quản</a:t>
            </a:r>
            <a:r>
              <a:rPr lang="en-GB" sz="2800" b="1" dirty="0">
                <a:solidFill>
                  <a:schemeClr val="tx1">
                    <a:lumMod val="50000"/>
                  </a:schemeClr>
                </a:solidFill>
                <a:latin typeface="Times New Roman" panose="02020603050405020304" pitchFamily="18" charset="0"/>
                <a:cs typeface="Times New Roman" panose="02020603050405020304" pitchFamily="18" charset="0"/>
              </a:rPr>
              <a:t> </a:t>
            </a:r>
            <a:r>
              <a:rPr lang="en-GB" sz="2800" b="1" dirty="0" err="1">
                <a:solidFill>
                  <a:schemeClr val="tx1">
                    <a:lumMod val="50000"/>
                  </a:schemeClr>
                </a:solidFill>
                <a:latin typeface="Times New Roman" panose="02020603050405020304" pitchFamily="18" charset="0"/>
                <a:cs typeface="Times New Roman" panose="02020603050405020304" pitchFamily="18" charset="0"/>
              </a:rPr>
              <a:t>lý</a:t>
            </a:r>
            <a:r>
              <a:rPr lang="en-GB" sz="2800" b="1" dirty="0">
                <a:solidFill>
                  <a:schemeClr val="tx1">
                    <a:lumMod val="50000"/>
                  </a:schemeClr>
                </a:solidFill>
                <a:latin typeface="Times New Roman" panose="02020603050405020304" pitchFamily="18" charset="0"/>
                <a:cs typeface="Times New Roman" panose="02020603050405020304" pitchFamily="18" charset="0"/>
              </a:rPr>
              <a:t> </a:t>
            </a:r>
            <a:r>
              <a:rPr lang="en-GB" sz="2800" b="1" dirty="0" err="1">
                <a:solidFill>
                  <a:schemeClr val="tx1">
                    <a:lumMod val="50000"/>
                  </a:schemeClr>
                </a:solidFill>
                <a:latin typeface="Times New Roman" panose="02020603050405020304" pitchFamily="18" charset="0"/>
                <a:cs typeface="Times New Roman" panose="02020603050405020304" pitchFamily="18" charset="0"/>
              </a:rPr>
              <a:t>lớp</a:t>
            </a:r>
            <a:r>
              <a:rPr lang="en-GB" sz="2800" b="1" dirty="0">
                <a:solidFill>
                  <a:schemeClr val="tx1">
                    <a:lumMod val="50000"/>
                  </a:schemeClr>
                </a:solidFill>
                <a:latin typeface="Times New Roman" panose="02020603050405020304" pitchFamily="18" charset="0"/>
                <a:cs typeface="Times New Roman" panose="02020603050405020304" pitchFamily="18" charset="0"/>
              </a:rPr>
              <a:t> </a:t>
            </a:r>
            <a:r>
              <a:rPr lang="en-GB" sz="2800" b="1" dirty="0" err="1">
                <a:solidFill>
                  <a:schemeClr val="tx1">
                    <a:lumMod val="50000"/>
                  </a:schemeClr>
                </a:solidFill>
                <a:latin typeface="Times New Roman" panose="02020603050405020304" pitchFamily="18" charset="0"/>
                <a:cs typeface="Times New Roman" panose="02020603050405020304" pitchFamily="18" charset="0"/>
              </a:rPr>
              <a:t>học</a:t>
            </a:r>
            <a:r>
              <a:rPr lang="en-GB" sz="2800" b="1" dirty="0">
                <a:solidFill>
                  <a:schemeClr val="tx1">
                    <a:lumMod val="50000"/>
                  </a:schemeClr>
                </a:solidFill>
                <a:latin typeface="Times New Roman" panose="02020603050405020304" pitchFamily="18" charset="0"/>
                <a:cs typeface="Times New Roman" panose="02020603050405020304" pitchFamily="18" charset="0"/>
              </a:rPr>
              <a:t> </a:t>
            </a:r>
            <a:r>
              <a:rPr lang="en-GB" sz="2800" b="1" dirty="0" err="1">
                <a:solidFill>
                  <a:schemeClr val="tx1">
                    <a:lumMod val="50000"/>
                  </a:schemeClr>
                </a:solidFill>
                <a:latin typeface="Times New Roman" panose="02020603050405020304" pitchFamily="18" charset="0"/>
                <a:cs typeface="Times New Roman" panose="02020603050405020304" pitchFamily="18" charset="0"/>
              </a:rPr>
              <a:t>hiệu</a:t>
            </a:r>
            <a:r>
              <a:rPr lang="en-GB" sz="2800" b="1" dirty="0">
                <a:solidFill>
                  <a:schemeClr val="tx1">
                    <a:lumMod val="50000"/>
                  </a:schemeClr>
                </a:solidFill>
                <a:latin typeface="Times New Roman" panose="02020603050405020304" pitchFamily="18" charset="0"/>
                <a:cs typeface="Times New Roman" panose="02020603050405020304" pitchFamily="18" charset="0"/>
              </a:rPr>
              <a:t> </a:t>
            </a:r>
            <a:r>
              <a:rPr lang="en-GB" sz="2800" b="1" dirty="0" err="1">
                <a:solidFill>
                  <a:schemeClr val="tx1">
                    <a:lumMod val="50000"/>
                  </a:schemeClr>
                </a:solidFill>
                <a:latin typeface="Times New Roman" panose="02020603050405020304" pitchFamily="18" charset="0"/>
                <a:cs typeface="Times New Roman" panose="02020603050405020304" pitchFamily="18" charset="0"/>
              </a:rPr>
              <a:t>quả</a:t>
            </a:r>
            <a:endParaRPr lang="en-GB" sz="2800" b="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91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sp>
        <p:nvSpPr>
          <p:cNvPr id="138" name="Google Shape;138;p28"/>
          <p:cNvSpPr txBox="1">
            <a:spLocks noGrp="1"/>
          </p:cNvSpPr>
          <p:nvPr>
            <p:ph type="subTitle" idx="1"/>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3800"/>
            </a:pPr>
            <a:r>
              <a:rPr lang="en-GB" sz="4800"/>
              <a:t>4 nguyên tắc của HTQC</a:t>
            </a:r>
            <a:endParaRPr sz="4800"/>
          </a:p>
        </p:txBody>
      </p:sp>
      <p:sp>
        <p:nvSpPr>
          <p:cNvPr id="139" name="Google Shape;139;p28"/>
          <p:cNvSpPr txBox="1">
            <a:spLocks noGrp="1"/>
          </p:cNvSpPr>
          <p:nvPr>
            <p:ph type="body" idx="2"/>
          </p:nvPr>
        </p:nvSpPr>
        <p:spPr>
          <a:xfrm>
            <a:off x="0" y="864831"/>
            <a:ext cx="12192000" cy="948979"/>
          </a:xfrm>
          <a:prstGeom prst="rect">
            <a:avLst/>
          </a:prstGeom>
          <a:noFill/>
          <a:ln>
            <a:noFill/>
          </a:ln>
        </p:spPr>
        <p:txBody>
          <a:bodyPr spcFirstLastPara="1" vert="horz" wrap="square" lIns="91433" tIns="45700" rIns="91433" bIns="45700" rtlCol="0" anchor="t" anchorCtr="0">
            <a:normAutofit lnSpcReduction="10000"/>
          </a:bodyPr>
          <a:lstStyle/>
          <a:p>
            <a:pPr marL="694055" indent="-660400">
              <a:lnSpc>
                <a:spcPct val="107000"/>
              </a:lnSpc>
              <a:spcBef>
                <a:spcPts val="1865"/>
              </a:spcBef>
              <a:buSzPts val="3000"/>
              <a:buFont typeface="Wingdings" panose="05000000000000000000" pitchFamily="2" charset="2"/>
              <a:buChar char="v"/>
            </a:pPr>
            <a:r>
              <a:rPr lang="en-GB" sz="4000" b="1" dirty="0" err="1">
                <a:solidFill>
                  <a:srgbClr val="00B0F0"/>
                </a:solidFill>
              </a:rPr>
              <a:t>Quản</a:t>
            </a:r>
            <a:r>
              <a:rPr lang="en-GB" sz="4000" b="1" dirty="0">
                <a:solidFill>
                  <a:srgbClr val="00B0F0"/>
                </a:solidFill>
              </a:rPr>
              <a:t> </a:t>
            </a:r>
            <a:r>
              <a:rPr lang="en-GB" sz="4000" b="1" dirty="0" err="1">
                <a:solidFill>
                  <a:srgbClr val="00B0F0"/>
                </a:solidFill>
              </a:rPr>
              <a:t>lý</a:t>
            </a:r>
            <a:r>
              <a:rPr lang="en-GB" sz="4000" b="1" dirty="0">
                <a:solidFill>
                  <a:srgbClr val="00B0F0"/>
                </a:solidFill>
              </a:rPr>
              <a:t> </a:t>
            </a:r>
            <a:r>
              <a:rPr lang="en-GB" sz="4000" b="1" dirty="0" err="1">
                <a:solidFill>
                  <a:srgbClr val="00B0F0"/>
                </a:solidFill>
              </a:rPr>
              <a:t>lớp</a:t>
            </a:r>
            <a:r>
              <a:rPr lang="en-GB" sz="4000" b="1" dirty="0">
                <a:solidFill>
                  <a:srgbClr val="00B0F0"/>
                </a:solidFill>
              </a:rPr>
              <a:t> </a:t>
            </a:r>
            <a:r>
              <a:rPr lang="en-GB" sz="4000" b="1" dirty="0" err="1">
                <a:solidFill>
                  <a:srgbClr val="00B0F0"/>
                </a:solidFill>
              </a:rPr>
              <a:t>học</a:t>
            </a:r>
            <a:r>
              <a:rPr lang="en-GB" sz="4000" b="1" dirty="0">
                <a:solidFill>
                  <a:srgbClr val="00B0F0"/>
                </a:solidFill>
              </a:rPr>
              <a:t> </a:t>
            </a:r>
            <a:r>
              <a:rPr lang="en-GB" sz="4000" b="1" dirty="0" err="1">
                <a:solidFill>
                  <a:srgbClr val="00B0F0"/>
                </a:solidFill>
              </a:rPr>
              <a:t>hiệu</a:t>
            </a:r>
            <a:r>
              <a:rPr lang="en-GB" sz="4000" b="1" dirty="0">
                <a:solidFill>
                  <a:srgbClr val="00B0F0"/>
                </a:solidFill>
              </a:rPr>
              <a:t> </a:t>
            </a:r>
            <a:r>
              <a:rPr lang="en-GB" sz="4000" b="1" dirty="0" err="1">
                <a:solidFill>
                  <a:srgbClr val="00B0F0"/>
                </a:solidFill>
              </a:rPr>
              <a:t>quả</a:t>
            </a:r>
            <a:endParaRPr sz="4000" b="1" dirty="0">
              <a:solidFill>
                <a:srgbClr val="00B0F0"/>
              </a:solidFill>
            </a:endParaRPr>
          </a:p>
        </p:txBody>
      </p:sp>
      <p:sp>
        <p:nvSpPr>
          <p:cNvPr id="5" name="Text Placeholder 2">
            <a:extLst>
              <a:ext uri="{FF2B5EF4-FFF2-40B4-BE49-F238E27FC236}">
                <a16:creationId xmlns:a16="http://schemas.microsoft.com/office/drawing/2014/main" id="{BB151D7B-C02F-44D2-B351-FF8416184BD8}"/>
              </a:ext>
            </a:extLst>
          </p:cNvPr>
          <p:cNvSpPr txBox="1">
            <a:spLocks/>
          </p:cNvSpPr>
          <p:nvPr/>
        </p:nvSpPr>
        <p:spPr>
          <a:xfrm>
            <a:off x="0" y="1822088"/>
            <a:ext cx="12192000" cy="5239708"/>
          </a:xfrm>
          <a:prstGeom prst="rect">
            <a:avLst/>
          </a:prstGeom>
        </p:spPr>
        <p:txBody>
          <a:bodyPr>
            <a:normAutofit/>
          </a:bodyPr>
          <a:lstStyle>
            <a:lvl1pPr marL="685800" indent="-685800" algn="l" defTabSz="914400" rtl="0" eaLnBrk="1" latinLnBrk="0" hangingPunct="1">
              <a:lnSpc>
                <a:spcPct val="90000"/>
              </a:lnSpc>
              <a:spcBef>
                <a:spcPts val="1000"/>
              </a:spcBef>
              <a:buFont typeface="Arial" panose="020B0604020202020204" pitchFamily="34" charset="0"/>
              <a:buChar char="•"/>
              <a:defRPr sz="5000" b="0" kern="1200">
                <a:solidFill>
                  <a:srgbClr val="008F5C"/>
                </a:solidFill>
                <a:latin typeface="Myriad Pro" panose="020B0503030403020204" pitchFamily="34" charset="0"/>
                <a:ea typeface="+mn-ea"/>
                <a:cs typeface="Arial" panose="020B0604020202020204" pitchFamily="34" charset="0"/>
              </a:defRPr>
            </a:lvl1pPr>
            <a:lvl2pPr marL="1028700" indent="-571500" algn="l" defTabSz="914400" rtl="0" eaLnBrk="1" latinLnBrk="0" hangingPunct="1">
              <a:lnSpc>
                <a:spcPct val="90000"/>
              </a:lnSpc>
              <a:spcBef>
                <a:spcPts val="500"/>
              </a:spcBef>
              <a:buFont typeface="Arial" panose="020B0604020202020204" pitchFamily="34" charset="0"/>
              <a:buChar char="•"/>
              <a:defRPr sz="4400" i="1" kern="1200">
                <a:solidFill>
                  <a:srgbClr val="007485"/>
                </a:solidFill>
                <a:latin typeface="Myriad Pro" panose="020B0503030403020204" pitchFamily="34" charset="0"/>
                <a:ea typeface="+mn-ea"/>
                <a:cs typeface="Arial" panose="020B0604020202020204" pitchFamily="34" charset="0"/>
              </a:defRPr>
            </a:lvl2pPr>
            <a:lvl3pPr marL="1485900" indent="-571500" algn="l" defTabSz="914400" rtl="0" eaLnBrk="1" latinLnBrk="0" hangingPunct="1">
              <a:lnSpc>
                <a:spcPct val="90000"/>
              </a:lnSpc>
              <a:spcBef>
                <a:spcPts val="500"/>
              </a:spcBef>
              <a:buFont typeface="Arial" panose="020B0604020202020204" pitchFamily="34" charset="0"/>
              <a:buChar char="•"/>
              <a:defRPr sz="3800" b="0" kern="1200">
                <a:solidFill>
                  <a:schemeClr val="bg1">
                    <a:lumMod val="50000"/>
                  </a:schemeClr>
                </a:solidFill>
                <a:latin typeface="Myriad Pro" panose="020B0503030403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5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5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800"/>
              </a:spcBef>
              <a:spcAft>
                <a:spcPts val="800"/>
              </a:spcAft>
              <a:buFont typeface="Arial" panose="020B0604020202020204" pitchFamily="34" charset="0"/>
              <a:buNone/>
              <a:tabLst>
                <a:tab pos="685800" algn="l"/>
              </a:tabLst>
            </a:pPr>
            <a:r>
              <a:rPr lang="en-US" sz="4000" dirty="0" err="1">
                <a:solidFill>
                  <a:srgbClr val="FF0000"/>
                </a:solidFill>
              </a:rPr>
              <a:t>Các</a:t>
            </a:r>
            <a:r>
              <a:rPr lang="en-US" sz="4000" dirty="0">
                <a:solidFill>
                  <a:srgbClr val="FF0000"/>
                </a:solidFill>
              </a:rPr>
              <a:t> </a:t>
            </a:r>
            <a:r>
              <a:rPr lang="en-US" sz="4000" dirty="0" err="1">
                <a:solidFill>
                  <a:srgbClr val="FF0000"/>
                </a:solidFill>
              </a:rPr>
              <a:t>yếu</a:t>
            </a:r>
            <a:r>
              <a:rPr lang="en-US" sz="4000" dirty="0">
                <a:solidFill>
                  <a:srgbClr val="FF0000"/>
                </a:solidFill>
              </a:rPr>
              <a:t> </a:t>
            </a:r>
            <a:r>
              <a:rPr lang="en-US" sz="4000" dirty="0" err="1">
                <a:solidFill>
                  <a:srgbClr val="FF0000"/>
                </a:solidFill>
              </a:rPr>
              <a:t>tố</a:t>
            </a:r>
            <a:r>
              <a:rPr lang="en-US" sz="4000" dirty="0">
                <a:solidFill>
                  <a:srgbClr val="FF0000"/>
                </a:solidFill>
              </a:rPr>
              <a:t> </a:t>
            </a:r>
            <a:r>
              <a:rPr lang="en-US" sz="4000" dirty="0" err="1">
                <a:solidFill>
                  <a:srgbClr val="FF0000"/>
                </a:solidFill>
              </a:rPr>
              <a:t>đảm</a:t>
            </a:r>
            <a:r>
              <a:rPr lang="en-US" sz="4000" dirty="0">
                <a:solidFill>
                  <a:srgbClr val="FF0000"/>
                </a:solidFill>
              </a:rPr>
              <a:t> </a:t>
            </a:r>
            <a:r>
              <a:rPr lang="en-US" sz="4000" dirty="0" err="1">
                <a:solidFill>
                  <a:srgbClr val="FF0000"/>
                </a:solidFill>
              </a:rPr>
              <a:t>bảo</a:t>
            </a:r>
            <a:r>
              <a:rPr lang="en-US" sz="4000" i="1" dirty="0">
                <a:solidFill>
                  <a:srgbClr val="FF0000"/>
                </a:solidFill>
                <a:latin typeface="Calibri" panose="020F0502020204030204" pitchFamily="34" charset="0"/>
              </a:rPr>
              <a:t> </a:t>
            </a:r>
          </a:p>
          <a:p>
            <a:pPr marL="571500" indent="-571500" algn="just" fontAlgn="base">
              <a:lnSpc>
                <a:spcPct val="100000"/>
              </a:lnSpc>
              <a:spcBef>
                <a:spcPts val="800"/>
              </a:spcBef>
              <a:spcAft>
                <a:spcPts val="800"/>
              </a:spcAft>
              <a:buFont typeface="Wingdings" panose="05000000000000000000" pitchFamily="2" charset="2"/>
              <a:buChar char="Ø"/>
              <a:tabLst>
                <a:tab pos="685800" algn="l"/>
              </a:tabLst>
            </a:pPr>
            <a:r>
              <a:rPr lang="en-US" sz="4000" dirty="0" err="1">
                <a:solidFill>
                  <a:srgbClr val="002060"/>
                </a:solidFill>
                <a:latin typeface="Calibri" panose="020F0502020204030204" pitchFamily="34" charset="0"/>
              </a:rPr>
              <a:t>Tạo</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bầu</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không</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khí</a:t>
            </a:r>
            <a:r>
              <a:rPr lang="en-US" sz="4000" dirty="0">
                <a:solidFill>
                  <a:srgbClr val="002060"/>
                </a:solidFill>
                <a:latin typeface="Calibri" panose="020F0502020204030204" pitchFamily="34" charset="0"/>
              </a:rPr>
              <a:t> </a:t>
            </a:r>
            <a:r>
              <a:rPr lang="en-US" sz="4000" b="1" dirty="0">
                <a:solidFill>
                  <a:srgbClr val="002060"/>
                </a:solidFill>
                <a:latin typeface="Calibri" panose="020F0502020204030204" pitchFamily="34" charset="0"/>
              </a:rPr>
              <a:t>an </a:t>
            </a:r>
            <a:r>
              <a:rPr lang="en-US" sz="4000" b="1" dirty="0" err="1">
                <a:solidFill>
                  <a:srgbClr val="002060"/>
                </a:solidFill>
                <a:latin typeface="Calibri" panose="020F0502020204030204" pitchFamily="34" charset="0"/>
              </a:rPr>
              <a:t>toàn</a:t>
            </a:r>
            <a:r>
              <a:rPr lang="en-US" sz="4000" b="1" dirty="0">
                <a:solidFill>
                  <a:srgbClr val="002060"/>
                </a:solidFill>
                <a:latin typeface="Calibri" panose="020F0502020204030204" pitchFamily="34" charset="0"/>
              </a:rPr>
              <a:t>, </a:t>
            </a:r>
            <a:r>
              <a:rPr lang="en-US" sz="4000" b="1" dirty="0" err="1">
                <a:solidFill>
                  <a:srgbClr val="002060"/>
                </a:solidFill>
                <a:latin typeface="Calibri" panose="020F0502020204030204" pitchFamily="34" charset="0"/>
              </a:rPr>
              <a:t>thân</a:t>
            </a:r>
            <a:r>
              <a:rPr lang="en-US" sz="4000" b="1" dirty="0">
                <a:solidFill>
                  <a:srgbClr val="002060"/>
                </a:solidFill>
                <a:latin typeface="Calibri" panose="020F0502020204030204" pitchFamily="34" charset="0"/>
              </a:rPr>
              <a:t> </a:t>
            </a:r>
            <a:r>
              <a:rPr lang="en-US" sz="4000" b="1" dirty="0" err="1">
                <a:solidFill>
                  <a:srgbClr val="002060"/>
                </a:solidFill>
                <a:latin typeface="Calibri" panose="020F0502020204030204" pitchFamily="34" charset="0"/>
              </a:rPr>
              <a:t>thiện</a:t>
            </a:r>
            <a:r>
              <a:rPr lang="en-US" sz="4000" b="1" dirty="0">
                <a:solidFill>
                  <a:srgbClr val="002060"/>
                </a:solidFill>
                <a:latin typeface="Calibri" panose="020F0502020204030204" pitchFamily="34" charset="0"/>
              </a:rPr>
              <a:t> </a:t>
            </a:r>
            <a:r>
              <a:rPr lang="en-US" sz="4000" b="1" dirty="0" err="1">
                <a:solidFill>
                  <a:srgbClr val="002060"/>
                </a:solidFill>
                <a:latin typeface="Calibri" panose="020F0502020204030204" pitchFamily="34" charset="0"/>
              </a:rPr>
              <a:t>và</a:t>
            </a:r>
            <a:r>
              <a:rPr lang="en-US" sz="4000" b="1" dirty="0">
                <a:solidFill>
                  <a:srgbClr val="002060"/>
                </a:solidFill>
                <a:latin typeface="Calibri" panose="020F0502020204030204" pitchFamily="34" charset="0"/>
              </a:rPr>
              <a:t> </a:t>
            </a:r>
            <a:r>
              <a:rPr lang="en-US" sz="4000" b="1" dirty="0" err="1">
                <a:solidFill>
                  <a:srgbClr val="002060"/>
                </a:solidFill>
                <a:latin typeface="Calibri" panose="020F0502020204030204" pitchFamily="34" charset="0"/>
              </a:rPr>
              <a:t>quan</a:t>
            </a:r>
            <a:r>
              <a:rPr lang="en-US" sz="4000" b="1" dirty="0">
                <a:solidFill>
                  <a:srgbClr val="002060"/>
                </a:solidFill>
                <a:latin typeface="Calibri" panose="020F0502020204030204" pitchFamily="34" charset="0"/>
              </a:rPr>
              <a:t> </a:t>
            </a:r>
            <a:r>
              <a:rPr lang="en-US" sz="4000" b="1" dirty="0" err="1">
                <a:solidFill>
                  <a:srgbClr val="002060"/>
                </a:solidFill>
                <a:latin typeface="Calibri" panose="020F0502020204030204" pitchFamily="34" charset="0"/>
              </a:rPr>
              <a:t>tâm</a:t>
            </a:r>
            <a:r>
              <a:rPr lang="en-US" sz="4000" b="1"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trong</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lớp</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học</a:t>
            </a:r>
            <a:r>
              <a:rPr lang="en-US" sz="4000" dirty="0">
                <a:solidFill>
                  <a:srgbClr val="002060"/>
                </a:solidFill>
                <a:latin typeface="Calibri" panose="020F0502020204030204" pitchFamily="34" charset="0"/>
              </a:rPr>
              <a:t>.</a:t>
            </a:r>
          </a:p>
          <a:p>
            <a:pPr marL="571500" indent="-571500" algn="just" fontAlgn="base">
              <a:lnSpc>
                <a:spcPct val="100000"/>
              </a:lnSpc>
              <a:spcBef>
                <a:spcPts val="800"/>
              </a:spcBef>
              <a:spcAft>
                <a:spcPts val="800"/>
              </a:spcAft>
              <a:buFont typeface="Wingdings" panose="05000000000000000000" pitchFamily="2" charset="2"/>
              <a:buChar char="Ø"/>
              <a:tabLst>
                <a:tab pos="685800" algn="l"/>
              </a:tabLst>
            </a:pPr>
            <a:r>
              <a:rPr lang="en-US" sz="4000" dirty="0" err="1">
                <a:solidFill>
                  <a:srgbClr val="002060"/>
                </a:solidFill>
                <a:latin typeface="Calibri" panose="020F0502020204030204" pitchFamily="34" charset="0"/>
              </a:rPr>
              <a:t>Áp</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dụng</a:t>
            </a:r>
            <a:r>
              <a:rPr lang="en-US" sz="4000" dirty="0">
                <a:solidFill>
                  <a:srgbClr val="002060"/>
                </a:solidFill>
                <a:latin typeface="Calibri" panose="020F0502020204030204" pitchFamily="34" charset="0"/>
              </a:rPr>
              <a:t> </a:t>
            </a:r>
            <a:r>
              <a:rPr lang="en-US" sz="4000" b="1" dirty="0" err="1">
                <a:solidFill>
                  <a:srgbClr val="002060"/>
                </a:solidFill>
                <a:latin typeface="Calibri" panose="020F0502020204030204" pitchFamily="34" charset="0"/>
              </a:rPr>
              <a:t>kỷ</a:t>
            </a:r>
            <a:r>
              <a:rPr lang="en-US" sz="4000" b="1" dirty="0">
                <a:solidFill>
                  <a:srgbClr val="002060"/>
                </a:solidFill>
                <a:latin typeface="Calibri" panose="020F0502020204030204" pitchFamily="34" charset="0"/>
              </a:rPr>
              <a:t> </a:t>
            </a:r>
            <a:r>
              <a:rPr lang="en-US" sz="4000" b="1" dirty="0" err="1">
                <a:solidFill>
                  <a:srgbClr val="002060"/>
                </a:solidFill>
                <a:latin typeface="Calibri" panose="020F0502020204030204" pitchFamily="34" charset="0"/>
              </a:rPr>
              <a:t>luật</a:t>
            </a:r>
            <a:r>
              <a:rPr lang="en-US" sz="4000" b="1" dirty="0">
                <a:solidFill>
                  <a:srgbClr val="002060"/>
                </a:solidFill>
                <a:latin typeface="Calibri" panose="020F0502020204030204" pitchFamily="34" charset="0"/>
              </a:rPr>
              <a:t> </a:t>
            </a:r>
            <a:r>
              <a:rPr lang="en-US" sz="4000" b="1" dirty="0" err="1">
                <a:solidFill>
                  <a:srgbClr val="002060"/>
                </a:solidFill>
                <a:latin typeface="Calibri" panose="020F0502020204030204" pitchFamily="34" charset="0"/>
              </a:rPr>
              <a:t>tích</a:t>
            </a:r>
            <a:r>
              <a:rPr lang="en-US" sz="4000" b="1" dirty="0">
                <a:solidFill>
                  <a:srgbClr val="002060"/>
                </a:solidFill>
                <a:latin typeface="Calibri" panose="020F0502020204030204" pitchFamily="34" charset="0"/>
              </a:rPr>
              <a:t> </a:t>
            </a:r>
            <a:r>
              <a:rPr lang="en-US" sz="4000" b="1" dirty="0" err="1">
                <a:solidFill>
                  <a:srgbClr val="002060"/>
                </a:solidFill>
                <a:latin typeface="Calibri" panose="020F0502020204030204" pitchFamily="34" charset="0"/>
              </a:rPr>
              <a:t>cực</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trong</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lớp</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học</a:t>
            </a:r>
            <a:r>
              <a:rPr lang="en-US" sz="4000" dirty="0">
                <a:solidFill>
                  <a:srgbClr val="002060"/>
                </a:solidFill>
                <a:latin typeface="Calibri" panose="020F0502020204030204" pitchFamily="34" charset="0"/>
              </a:rPr>
              <a:t>, </a:t>
            </a:r>
            <a:r>
              <a:rPr lang="vi-VN" sz="4000" dirty="0">
                <a:solidFill>
                  <a:srgbClr val="002060"/>
                </a:solidFill>
                <a:latin typeface="Calibri" panose="020F0502020204030204" pitchFamily="34" charset="0"/>
              </a:rPr>
              <a:t>cung cấp hướng dẫn chi tiết và rõ ràng cho học sinh</a:t>
            </a:r>
            <a:r>
              <a:rPr lang="en-US" sz="4000" dirty="0">
                <a:solidFill>
                  <a:srgbClr val="002060"/>
                </a:solidFill>
                <a:latin typeface="Calibri" panose="020F0502020204030204" pitchFamily="34" charset="0"/>
              </a:rPr>
              <a:t>.</a:t>
            </a:r>
          </a:p>
          <a:p>
            <a:pPr marL="571500" indent="-571500" algn="just" fontAlgn="base">
              <a:lnSpc>
                <a:spcPct val="100000"/>
              </a:lnSpc>
              <a:spcBef>
                <a:spcPts val="800"/>
              </a:spcBef>
              <a:spcAft>
                <a:spcPts val="800"/>
              </a:spcAft>
              <a:buFont typeface="Wingdings" panose="05000000000000000000" pitchFamily="2" charset="2"/>
              <a:buChar char="Ø"/>
              <a:tabLst>
                <a:tab pos="685800" algn="l"/>
              </a:tabLst>
            </a:pPr>
            <a:r>
              <a:rPr lang="en-US" sz="4000" b="1" dirty="0">
                <a:solidFill>
                  <a:srgbClr val="002060"/>
                </a:solidFill>
                <a:latin typeface="Calibri" panose="020F0502020204030204" pitchFamily="34" charset="0"/>
              </a:rPr>
              <a:t>Quan </a:t>
            </a:r>
            <a:r>
              <a:rPr lang="en-US" sz="4000" b="1" dirty="0" err="1">
                <a:solidFill>
                  <a:srgbClr val="002060"/>
                </a:solidFill>
                <a:latin typeface="Calibri" panose="020F0502020204030204" pitchFamily="34" charset="0"/>
              </a:rPr>
              <a:t>sát</a:t>
            </a:r>
            <a:r>
              <a:rPr lang="en-US" sz="4000" b="1" dirty="0">
                <a:solidFill>
                  <a:srgbClr val="002060"/>
                </a:solidFill>
                <a:latin typeface="Calibri" panose="020F0502020204030204" pitchFamily="34" charset="0"/>
              </a:rPr>
              <a:t> bao </a:t>
            </a:r>
            <a:r>
              <a:rPr lang="en-US" sz="4000" b="1" dirty="0" err="1">
                <a:solidFill>
                  <a:srgbClr val="002060"/>
                </a:solidFill>
                <a:latin typeface="Calibri" panose="020F0502020204030204" pitchFamily="34" charset="0"/>
              </a:rPr>
              <a:t>quát</a:t>
            </a:r>
            <a:r>
              <a:rPr lang="en-US" sz="4000" b="1"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cả</a:t>
            </a:r>
            <a:r>
              <a:rPr lang="en-US" sz="4000" dirty="0">
                <a:solidFill>
                  <a:srgbClr val="002060"/>
                </a:solidFill>
                <a:latin typeface="Calibri" panose="020F0502020204030204" pitchFamily="34" charset="0"/>
              </a:rPr>
              <a:t> </a:t>
            </a:r>
            <a:r>
              <a:rPr lang="en-US" sz="4000" dirty="0" err="1">
                <a:solidFill>
                  <a:srgbClr val="002060"/>
                </a:solidFill>
                <a:latin typeface="Calibri" panose="020F0502020204030204" pitchFamily="34" charset="0"/>
              </a:rPr>
              <a:t>lớp</a:t>
            </a:r>
            <a:r>
              <a:rPr lang="en-US" sz="4000" dirty="0">
                <a:solidFill>
                  <a:srgbClr val="007485"/>
                </a:solidFill>
                <a:latin typeface="Calibri" panose="020F0502020204030204" pitchFamily="34" charset="0"/>
              </a:rPr>
              <a:t>.</a:t>
            </a:r>
          </a:p>
        </p:txBody>
      </p:sp>
    </p:spTree>
    <p:extLst>
      <p:ext uri="{BB962C8B-B14F-4D97-AF65-F5344CB8AC3E}">
        <p14:creationId xmlns:p14="http://schemas.microsoft.com/office/powerpoint/2010/main" val="32762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wipe(up)">
                                      <p:cBhvr>
                                        <p:cTn id="7" dur="500"/>
                                        <p:tgtEl>
                                          <p:spTgt spid="13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8;p28"/>
          <p:cNvSpPr txBox="1">
            <a:spLocks noGrp="1"/>
          </p:cNvSpPr>
          <p:nvPr>
            <p:ph type="subTitle" idx="1"/>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3800"/>
            </a:pPr>
            <a:r>
              <a:rPr lang="en-GB" sz="4800" dirty="0">
                <a:latin typeface="Times New Roman" panose="02020603050405020304" pitchFamily="18" charset="0"/>
                <a:cs typeface="Times New Roman" panose="02020603050405020304" pitchFamily="18" charset="0"/>
              </a:rPr>
              <a:t>4 </a:t>
            </a:r>
            <a:r>
              <a:rPr lang="en-GB" sz="4800" dirty="0" err="1">
                <a:latin typeface="Times New Roman" panose="02020603050405020304" pitchFamily="18" charset="0"/>
                <a:cs typeface="Times New Roman" panose="02020603050405020304" pitchFamily="18" charset="0"/>
              </a:rPr>
              <a:t>nguyên</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tắc</a:t>
            </a:r>
            <a:r>
              <a:rPr lang="en-GB" sz="4800" dirty="0">
                <a:latin typeface="Times New Roman" panose="02020603050405020304" pitchFamily="18" charset="0"/>
                <a:cs typeface="Times New Roman" panose="02020603050405020304" pitchFamily="18" charset="0"/>
              </a:rPr>
              <a:t> </a:t>
            </a:r>
            <a:r>
              <a:rPr lang="en-GB" sz="4800" dirty="0" err="1">
                <a:latin typeface="Times New Roman" panose="02020603050405020304" pitchFamily="18" charset="0"/>
                <a:cs typeface="Times New Roman" panose="02020603050405020304" pitchFamily="18" charset="0"/>
              </a:rPr>
              <a:t>của</a:t>
            </a:r>
            <a:r>
              <a:rPr lang="en-GB" sz="4800" dirty="0">
                <a:latin typeface="Times New Roman" panose="02020603050405020304" pitchFamily="18" charset="0"/>
                <a:cs typeface="Times New Roman" panose="02020603050405020304" pitchFamily="18" charset="0"/>
              </a:rPr>
              <a:t> HTQC</a:t>
            </a:r>
            <a:endParaRPr sz="4800" dirty="0">
              <a:latin typeface="Times New Roman" panose="02020603050405020304" pitchFamily="18" charset="0"/>
              <a:cs typeface="Times New Roman" panose="02020603050405020304" pitchFamily="18" charset="0"/>
            </a:endParaRPr>
          </a:p>
        </p:txBody>
      </p:sp>
      <p:graphicFrame>
        <p:nvGraphicFramePr>
          <p:cNvPr id="6" name="Diagram 5"/>
          <p:cNvGraphicFramePr/>
          <p:nvPr/>
        </p:nvGraphicFramePr>
        <p:xfrm>
          <a:off x="2073244" y="1285592"/>
          <a:ext cx="9578566" cy="5301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136803" y="1142118"/>
            <a:ext cx="6657913" cy="487506"/>
          </a:xfrm>
          <a:prstGeom prst="rect">
            <a:avLst/>
          </a:prstGeom>
        </p:spPr>
        <p:txBody>
          <a:bodyPr wrap="none">
            <a:spAutoFit/>
          </a:bodyPr>
          <a:lstStyle/>
          <a:p>
            <a:pPr marL="694055" indent="-660400">
              <a:lnSpc>
                <a:spcPct val="107000"/>
              </a:lnSpc>
              <a:spcBef>
                <a:spcPts val="1865"/>
              </a:spcBef>
              <a:buSzPts val="3000"/>
              <a:buFont typeface="Wingdings" panose="05000000000000000000" pitchFamily="2" charset="2"/>
              <a:buChar char="v"/>
            </a:pPr>
            <a:r>
              <a:rPr lang="en-GB" sz="2400" b="1" dirty="0" err="1">
                <a:solidFill>
                  <a:schemeClr val="tx1">
                    <a:lumMod val="50000"/>
                  </a:schemeClr>
                </a:solidFill>
                <a:latin typeface="Times New Roman" panose="02020603050405020304" pitchFamily="18" charset="0"/>
                <a:cs typeface="Times New Roman" panose="02020603050405020304" pitchFamily="18" charset="0"/>
              </a:rPr>
              <a:t>Sắp</a:t>
            </a:r>
            <a:r>
              <a:rPr lang="en-GB" sz="2400" b="1" dirty="0">
                <a:solidFill>
                  <a:schemeClr val="tx1">
                    <a:lumMod val="50000"/>
                  </a:schemeClr>
                </a:solidFill>
                <a:latin typeface="Times New Roman" panose="02020603050405020304" pitchFamily="18" charset="0"/>
                <a:cs typeface="Times New Roman" panose="02020603050405020304" pitchFamily="18" charset="0"/>
              </a:rPr>
              <a:t> </a:t>
            </a:r>
            <a:r>
              <a:rPr lang="en-GB" sz="2400" b="1" dirty="0" err="1">
                <a:solidFill>
                  <a:schemeClr val="tx1">
                    <a:lumMod val="50000"/>
                  </a:schemeClr>
                </a:solidFill>
                <a:latin typeface="Times New Roman" panose="02020603050405020304" pitchFamily="18" charset="0"/>
                <a:cs typeface="Times New Roman" panose="02020603050405020304" pitchFamily="18" charset="0"/>
              </a:rPr>
              <a:t>xếp</a:t>
            </a:r>
            <a:r>
              <a:rPr lang="en-GB" sz="2400" b="1" dirty="0">
                <a:solidFill>
                  <a:schemeClr val="tx1">
                    <a:lumMod val="50000"/>
                  </a:schemeClr>
                </a:solidFill>
                <a:latin typeface="Times New Roman" panose="02020603050405020304" pitchFamily="18" charset="0"/>
                <a:cs typeface="Times New Roman" panose="02020603050405020304" pitchFamily="18" charset="0"/>
              </a:rPr>
              <a:t> </a:t>
            </a:r>
            <a:r>
              <a:rPr lang="en-GB" sz="2400" b="1" dirty="0" err="1">
                <a:solidFill>
                  <a:schemeClr val="tx1">
                    <a:lumMod val="50000"/>
                  </a:schemeClr>
                </a:solidFill>
                <a:latin typeface="Times New Roman" panose="02020603050405020304" pitchFamily="18" charset="0"/>
                <a:cs typeface="Times New Roman" panose="02020603050405020304" pitchFamily="18" charset="0"/>
              </a:rPr>
              <a:t>không</a:t>
            </a:r>
            <a:r>
              <a:rPr lang="en-GB" sz="2400" b="1" dirty="0">
                <a:solidFill>
                  <a:schemeClr val="tx1">
                    <a:lumMod val="50000"/>
                  </a:schemeClr>
                </a:solidFill>
                <a:latin typeface="Times New Roman" panose="02020603050405020304" pitchFamily="18" charset="0"/>
                <a:cs typeface="Times New Roman" panose="02020603050405020304" pitchFamily="18" charset="0"/>
              </a:rPr>
              <a:t> </a:t>
            </a:r>
            <a:r>
              <a:rPr lang="en-GB" sz="2400" b="1" dirty="0" err="1">
                <a:solidFill>
                  <a:schemeClr val="tx1">
                    <a:lumMod val="50000"/>
                  </a:schemeClr>
                </a:solidFill>
                <a:latin typeface="Times New Roman" panose="02020603050405020304" pitchFamily="18" charset="0"/>
                <a:cs typeface="Times New Roman" panose="02020603050405020304" pitchFamily="18" charset="0"/>
              </a:rPr>
              <a:t>gian</a:t>
            </a:r>
            <a:r>
              <a:rPr lang="en-GB" sz="2400" b="1" dirty="0">
                <a:solidFill>
                  <a:schemeClr val="tx1">
                    <a:lumMod val="50000"/>
                  </a:schemeClr>
                </a:solidFill>
                <a:latin typeface="Times New Roman" panose="02020603050405020304" pitchFamily="18" charset="0"/>
                <a:cs typeface="Times New Roman" panose="02020603050405020304" pitchFamily="18" charset="0"/>
              </a:rPr>
              <a:t> </a:t>
            </a:r>
            <a:r>
              <a:rPr lang="en-GB" sz="2400" b="1" dirty="0" err="1">
                <a:solidFill>
                  <a:schemeClr val="tx1">
                    <a:lumMod val="50000"/>
                  </a:schemeClr>
                </a:solidFill>
                <a:latin typeface="Times New Roman" panose="02020603050405020304" pitchFamily="18" charset="0"/>
                <a:cs typeface="Times New Roman" panose="02020603050405020304" pitchFamily="18" charset="0"/>
              </a:rPr>
              <a:t>lớp</a:t>
            </a:r>
            <a:r>
              <a:rPr lang="en-GB" sz="2400" b="1" dirty="0">
                <a:solidFill>
                  <a:schemeClr val="tx1">
                    <a:lumMod val="50000"/>
                  </a:schemeClr>
                </a:solidFill>
                <a:latin typeface="Times New Roman" panose="02020603050405020304" pitchFamily="18" charset="0"/>
                <a:cs typeface="Times New Roman" panose="02020603050405020304" pitchFamily="18" charset="0"/>
              </a:rPr>
              <a:t> </a:t>
            </a:r>
            <a:r>
              <a:rPr lang="en-GB" sz="2400" b="1" dirty="0" err="1">
                <a:solidFill>
                  <a:schemeClr val="tx1">
                    <a:lumMod val="50000"/>
                  </a:schemeClr>
                </a:solidFill>
                <a:latin typeface="Times New Roman" panose="02020603050405020304" pitchFamily="18" charset="0"/>
                <a:cs typeface="Times New Roman" panose="02020603050405020304" pitchFamily="18" charset="0"/>
              </a:rPr>
              <a:t>học</a:t>
            </a:r>
            <a:r>
              <a:rPr lang="en-GB" sz="2400" b="1" dirty="0">
                <a:solidFill>
                  <a:schemeClr val="tx1">
                    <a:lumMod val="50000"/>
                  </a:schemeClr>
                </a:solidFill>
                <a:latin typeface="Times New Roman" panose="02020603050405020304" pitchFamily="18" charset="0"/>
                <a:cs typeface="Times New Roman" panose="02020603050405020304" pitchFamily="18" charset="0"/>
              </a:rPr>
              <a:t> </a:t>
            </a:r>
            <a:r>
              <a:rPr lang="en-GB" sz="2400" b="1" dirty="0" err="1">
                <a:solidFill>
                  <a:schemeClr val="tx1">
                    <a:lumMod val="50000"/>
                  </a:schemeClr>
                </a:solidFill>
                <a:latin typeface="Times New Roman" panose="02020603050405020304" pitchFamily="18" charset="0"/>
                <a:cs typeface="Times New Roman" panose="02020603050405020304" pitchFamily="18" charset="0"/>
              </a:rPr>
              <a:t>tích</a:t>
            </a:r>
            <a:r>
              <a:rPr lang="en-GB" sz="2400" b="1" dirty="0">
                <a:solidFill>
                  <a:schemeClr val="tx1">
                    <a:lumMod val="50000"/>
                  </a:schemeClr>
                </a:solidFill>
                <a:latin typeface="Times New Roman" panose="02020603050405020304" pitchFamily="18" charset="0"/>
                <a:cs typeface="Times New Roman" panose="02020603050405020304" pitchFamily="18" charset="0"/>
              </a:rPr>
              <a:t> </a:t>
            </a:r>
            <a:r>
              <a:rPr lang="en-GB" sz="2400" b="1" dirty="0" err="1">
                <a:solidFill>
                  <a:schemeClr val="tx1">
                    <a:lumMod val="50000"/>
                  </a:schemeClr>
                </a:solidFill>
                <a:latin typeface="Times New Roman" panose="02020603050405020304" pitchFamily="18" charset="0"/>
                <a:cs typeface="Times New Roman" panose="02020603050405020304" pitchFamily="18" charset="0"/>
              </a:rPr>
              <a:t>cực</a:t>
            </a:r>
            <a:r>
              <a:rPr lang="en-GB" sz="2400" b="1" dirty="0">
                <a:solidFill>
                  <a:schemeClr val="tx1">
                    <a:lumMod val="50000"/>
                  </a:schemeClr>
                </a:solidFill>
                <a:latin typeface="Times New Roman" panose="02020603050405020304" pitchFamily="18" charset="0"/>
                <a:cs typeface="Times New Roman" panose="02020603050405020304" pitchFamily="18" charset="0"/>
              </a:rPr>
              <a:t>, </a:t>
            </a:r>
            <a:r>
              <a:rPr lang="en-GB" sz="2400" b="1" dirty="0" err="1">
                <a:solidFill>
                  <a:schemeClr val="tx1">
                    <a:lumMod val="50000"/>
                  </a:schemeClr>
                </a:solidFill>
                <a:latin typeface="Times New Roman" panose="02020603050405020304" pitchFamily="18" charset="0"/>
                <a:cs typeface="Times New Roman" panose="02020603050405020304" pitchFamily="18" charset="0"/>
              </a:rPr>
              <a:t>cởi</a:t>
            </a:r>
            <a:r>
              <a:rPr lang="en-GB" sz="2400" b="1" dirty="0">
                <a:solidFill>
                  <a:schemeClr val="tx1">
                    <a:lumMod val="50000"/>
                  </a:schemeClr>
                </a:solidFill>
                <a:latin typeface="Times New Roman" panose="02020603050405020304" pitchFamily="18" charset="0"/>
                <a:cs typeface="Times New Roman" panose="02020603050405020304" pitchFamily="18" charset="0"/>
              </a:rPr>
              <a:t> </a:t>
            </a:r>
            <a:r>
              <a:rPr lang="en-GB" sz="2400" b="1" dirty="0" err="1">
                <a:solidFill>
                  <a:schemeClr val="tx1">
                    <a:lumMod val="50000"/>
                  </a:schemeClr>
                </a:solidFill>
                <a:latin typeface="Times New Roman" panose="02020603050405020304" pitchFamily="18" charset="0"/>
                <a:cs typeface="Times New Roman" panose="02020603050405020304" pitchFamily="18" charset="0"/>
              </a:rPr>
              <a:t>mở</a:t>
            </a:r>
            <a:endParaRPr lang="en-GB" sz="2400" b="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02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sp>
        <p:nvSpPr>
          <p:cNvPr id="138" name="Google Shape;138;p28"/>
          <p:cNvSpPr txBox="1">
            <a:spLocks noGrp="1"/>
          </p:cNvSpPr>
          <p:nvPr>
            <p:ph type="subTitle" idx="1"/>
          </p:nvPr>
        </p:nvSpPr>
        <p:spPr>
          <a:xfrm>
            <a:off x="369265" y="213818"/>
            <a:ext cx="8597183" cy="642735"/>
          </a:xfrm>
          <a:prstGeom prst="rect">
            <a:avLst/>
          </a:prstGeom>
          <a:noFill/>
          <a:ln>
            <a:noFill/>
          </a:ln>
        </p:spPr>
        <p:txBody>
          <a:bodyPr spcFirstLastPara="1" vert="horz" wrap="square" lIns="91433" tIns="45700" rIns="91433" bIns="45700" rtlCol="0" anchor="ctr" anchorCtr="0">
            <a:noAutofit/>
          </a:bodyPr>
          <a:lstStyle/>
          <a:p>
            <a:pPr marL="0" indent="0">
              <a:spcBef>
                <a:spcPts val="0"/>
              </a:spcBef>
              <a:buSzPts val="3800"/>
            </a:pPr>
            <a:r>
              <a:rPr lang="en-GB" sz="4800"/>
              <a:t>4 nguyên tắc của HTQC</a:t>
            </a:r>
            <a:endParaRPr sz="4800"/>
          </a:p>
        </p:txBody>
      </p:sp>
      <p:sp>
        <p:nvSpPr>
          <p:cNvPr id="139" name="Google Shape;139;p28"/>
          <p:cNvSpPr txBox="1">
            <a:spLocks noGrp="1"/>
          </p:cNvSpPr>
          <p:nvPr>
            <p:ph type="body" idx="2"/>
          </p:nvPr>
        </p:nvSpPr>
        <p:spPr>
          <a:xfrm>
            <a:off x="0" y="849843"/>
            <a:ext cx="12192000" cy="1068902"/>
          </a:xfrm>
          <a:prstGeom prst="rect">
            <a:avLst/>
          </a:prstGeom>
          <a:noFill/>
          <a:ln>
            <a:noFill/>
          </a:ln>
        </p:spPr>
        <p:txBody>
          <a:bodyPr spcFirstLastPara="1" vert="horz" wrap="square" lIns="91433" tIns="45700" rIns="91433" bIns="45700" rtlCol="0" anchor="t" anchorCtr="0">
            <a:normAutofit/>
          </a:bodyPr>
          <a:lstStyle/>
          <a:p>
            <a:pPr marL="694055" indent="-660400">
              <a:lnSpc>
                <a:spcPct val="107000"/>
              </a:lnSpc>
              <a:spcBef>
                <a:spcPts val="1865"/>
              </a:spcBef>
              <a:buSzPts val="3000"/>
              <a:buFont typeface="Wingdings" panose="05000000000000000000" pitchFamily="2" charset="2"/>
              <a:buChar char="v"/>
            </a:pPr>
            <a:r>
              <a:rPr lang="en-GB" sz="4000" b="1" dirty="0" err="1">
                <a:solidFill>
                  <a:schemeClr val="accent6">
                    <a:lumMod val="50000"/>
                  </a:schemeClr>
                </a:solidFill>
              </a:rPr>
              <a:t>Sắp</a:t>
            </a:r>
            <a:r>
              <a:rPr lang="en-GB" sz="4000" b="1" dirty="0">
                <a:solidFill>
                  <a:schemeClr val="accent6">
                    <a:lumMod val="50000"/>
                  </a:schemeClr>
                </a:solidFill>
              </a:rPr>
              <a:t> </a:t>
            </a:r>
            <a:r>
              <a:rPr lang="en-GB" sz="4000" b="1" dirty="0" err="1">
                <a:solidFill>
                  <a:schemeClr val="accent6">
                    <a:lumMod val="50000"/>
                  </a:schemeClr>
                </a:solidFill>
              </a:rPr>
              <a:t>xếp</a:t>
            </a:r>
            <a:r>
              <a:rPr lang="en-GB" sz="4000" b="1" dirty="0">
                <a:solidFill>
                  <a:schemeClr val="accent6">
                    <a:lumMod val="50000"/>
                  </a:schemeClr>
                </a:solidFill>
              </a:rPr>
              <a:t> </a:t>
            </a:r>
            <a:r>
              <a:rPr lang="en-GB" sz="4000" b="1" dirty="0" err="1">
                <a:solidFill>
                  <a:schemeClr val="accent6">
                    <a:lumMod val="50000"/>
                  </a:schemeClr>
                </a:solidFill>
              </a:rPr>
              <a:t>không</a:t>
            </a:r>
            <a:r>
              <a:rPr lang="en-GB" sz="4000" b="1" dirty="0">
                <a:solidFill>
                  <a:schemeClr val="accent6">
                    <a:lumMod val="50000"/>
                  </a:schemeClr>
                </a:solidFill>
              </a:rPr>
              <a:t> </a:t>
            </a:r>
            <a:r>
              <a:rPr lang="en-GB" sz="4000" b="1" dirty="0" err="1">
                <a:solidFill>
                  <a:schemeClr val="accent6">
                    <a:lumMod val="50000"/>
                  </a:schemeClr>
                </a:solidFill>
              </a:rPr>
              <a:t>gian</a:t>
            </a:r>
            <a:r>
              <a:rPr lang="en-GB" sz="4000" b="1" dirty="0">
                <a:solidFill>
                  <a:schemeClr val="accent6">
                    <a:lumMod val="50000"/>
                  </a:schemeClr>
                </a:solidFill>
              </a:rPr>
              <a:t> </a:t>
            </a:r>
            <a:r>
              <a:rPr lang="en-GB" sz="4000" b="1" dirty="0" err="1">
                <a:solidFill>
                  <a:schemeClr val="accent6">
                    <a:lumMod val="50000"/>
                  </a:schemeClr>
                </a:solidFill>
              </a:rPr>
              <a:t>lớp</a:t>
            </a:r>
            <a:r>
              <a:rPr lang="en-GB" sz="4000" b="1" dirty="0">
                <a:solidFill>
                  <a:schemeClr val="accent6">
                    <a:lumMod val="50000"/>
                  </a:schemeClr>
                </a:solidFill>
              </a:rPr>
              <a:t> </a:t>
            </a:r>
            <a:r>
              <a:rPr lang="en-GB" sz="4000" b="1" dirty="0" err="1">
                <a:solidFill>
                  <a:schemeClr val="accent6">
                    <a:lumMod val="50000"/>
                  </a:schemeClr>
                </a:solidFill>
              </a:rPr>
              <a:t>học</a:t>
            </a:r>
            <a:r>
              <a:rPr lang="en-GB" sz="4000" b="1" dirty="0">
                <a:solidFill>
                  <a:schemeClr val="accent6">
                    <a:lumMod val="50000"/>
                  </a:schemeClr>
                </a:solidFill>
              </a:rPr>
              <a:t> </a:t>
            </a:r>
            <a:r>
              <a:rPr lang="en-GB" sz="4000" b="1" dirty="0" err="1">
                <a:solidFill>
                  <a:schemeClr val="accent6">
                    <a:lumMod val="50000"/>
                  </a:schemeClr>
                </a:solidFill>
              </a:rPr>
              <a:t>tích</a:t>
            </a:r>
            <a:r>
              <a:rPr lang="en-GB" sz="4000" b="1" dirty="0">
                <a:solidFill>
                  <a:schemeClr val="accent6">
                    <a:lumMod val="50000"/>
                  </a:schemeClr>
                </a:solidFill>
              </a:rPr>
              <a:t> </a:t>
            </a:r>
            <a:r>
              <a:rPr lang="en-GB" sz="4000" b="1" dirty="0" err="1">
                <a:solidFill>
                  <a:schemeClr val="accent6">
                    <a:lumMod val="50000"/>
                  </a:schemeClr>
                </a:solidFill>
              </a:rPr>
              <a:t>cực</a:t>
            </a:r>
            <a:r>
              <a:rPr lang="en-GB" sz="4000" b="1" dirty="0">
                <a:solidFill>
                  <a:schemeClr val="accent6">
                    <a:lumMod val="50000"/>
                  </a:schemeClr>
                </a:solidFill>
              </a:rPr>
              <a:t>, </a:t>
            </a:r>
            <a:r>
              <a:rPr lang="en-GB" sz="4000" b="1" dirty="0" err="1">
                <a:solidFill>
                  <a:schemeClr val="accent6">
                    <a:lumMod val="50000"/>
                  </a:schemeClr>
                </a:solidFill>
              </a:rPr>
              <a:t>cởi</a:t>
            </a:r>
            <a:r>
              <a:rPr lang="en-GB" sz="4000" b="1" dirty="0">
                <a:solidFill>
                  <a:schemeClr val="accent6">
                    <a:lumMod val="50000"/>
                  </a:schemeClr>
                </a:solidFill>
              </a:rPr>
              <a:t> </a:t>
            </a:r>
            <a:r>
              <a:rPr lang="en-GB" sz="4000" b="1" dirty="0" err="1">
                <a:solidFill>
                  <a:schemeClr val="accent6">
                    <a:lumMod val="50000"/>
                  </a:schemeClr>
                </a:solidFill>
              </a:rPr>
              <a:t>mở</a:t>
            </a:r>
            <a:endParaRPr sz="4000" b="1" dirty="0">
              <a:solidFill>
                <a:schemeClr val="accent6">
                  <a:lumMod val="50000"/>
                </a:schemeClr>
              </a:solidFill>
            </a:endParaRPr>
          </a:p>
        </p:txBody>
      </p:sp>
      <p:sp>
        <p:nvSpPr>
          <p:cNvPr id="5" name="Text Placeholder 2">
            <a:extLst>
              <a:ext uri="{FF2B5EF4-FFF2-40B4-BE49-F238E27FC236}">
                <a16:creationId xmlns:a16="http://schemas.microsoft.com/office/drawing/2014/main" id="{AD497009-9B68-A6C0-41D6-63CA2C5C4502}"/>
              </a:ext>
            </a:extLst>
          </p:cNvPr>
          <p:cNvSpPr txBox="1">
            <a:spLocks/>
          </p:cNvSpPr>
          <p:nvPr/>
        </p:nvSpPr>
        <p:spPr>
          <a:xfrm>
            <a:off x="0" y="1946667"/>
            <a:ext cx="11958918" cy="4911333"/>
          </a:xfrm>
          <a:prstGeom prst="rect">
            <a:avLst/>
          </a:prstGeom>
        </p:spPr>
        <p:txBody>
          <a:bodyPr>
            <a:normAutofit/>
          </a:bodyPr>
          <a:lstStyle>
            <a:lvl1pPr marL="685800" indent="-685800" algn="l" defTabSz="914400" rtl="0" eaLnBrk="1" latinLnBrk="0" hangingPunct="1">
              <a:lnSpc>
                <a:spcPct val="90000"/>
              </a:lnSpc>
              <a:spcBef>
                <a:spcPts val="1000"/>
              </a:spcBef>
              <a:buFont typeface="Arial" panose="020B0604020202020204" pitchFamily="34" charset="0"/>
              <a:buChar char="•"/>
              <a:defRPr sz="5000" b="0" kern="1200">
                <a:solidFill>
                  <a:srgbClr val="008F5C"/>
                </a:solidFill>
                <a:latin typeface="Myriad Pro" panose="020B0503030403020204" pitchFamily="34" charset="0"/>
                <a:ea typeface="+mn-ea"/>
                <a:cs typeface="Arial" panose="020B0604020202020204" pitchFamily="34" charset="0"/>
              </a:defRPr>
            </a:lvl1pPr>
            <a:lvl2pPr marL="1028700" indent="-571500" algn="l" defTabSz="914400" rtl="0" eaLnBrk="1" latinLnBrk="0" hangingPunct="1">
              <a:lnSpc>
                <a:spcPct val="90000"/>
              </a:lnSpc>
              <a:spcBef>
                <a:spcPts val="500"/>
              </a:spcBef>
              <a:buFont typeface="Arial" panose="020B0604020202020204" pitchFamily="34" charset="0"/>
              <a:buChar char="•"/>
              <a:defRPr sz="4400" i="1" kern="1200">
                <a:solidFill>
                  <a:srgbClr val="007485"/>
                </a:solidFill>
                <a:latin typeface="Myriad Pro" panose="020B0503030403020204" pitchFamily="34" charset="0"/>
                <a:ea typeface="+mn-ea"/>
                <a:cs typeface="Arial" panose="020B0604020202020204" pitchFamily="34" charset="0"/>
              </a:defRPr>
            </a:lvl2pPr>
            <a:lvl3pPr marL="1485900" indent="-571500" algn="l" defTabSz="914400" rtl="0" eaLnBrk="1" latinLnBrk="0" hangingPunct="1">
              <a:lnSpc>
                <a:spcPct val="90000"/>
              </a:lnSpc>
              <a:spcBef>
                <a:spcPts val="500"/>
              </a:spcBef>
              <a:buFont typeface="Arial" panose="020B0604020202020204" pitchFamily="34" charset="0"/>
              <a:buChar char="•"/>
              <a:defRPr sz="3800" b="0" kern="1200">
                <a:solidFill>
                  <a:schemeClr val="bg1">
                    <a:lumMod val="50000"/>
                  </a:schemeClr>
                </a:solidFill>
                <a:latin typeface="Myriad Pro" panose="020B0503030403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5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5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400" dirty="0" err="1">
                <a:solidFill>
                  <a:srgbClr val="FF0000"/>
                </a:solidFill>
                <a:latin typeface="Times New Roman" panose="02020603050405020304" pitchFamily="18" charset="0"/>
                <a:cs typeface="Times New Roman" panose="02020603050405020304" pitchFamily="18" charset="0"/>
              </a:rPr>
              <a:t>Các</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yếu</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tố</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đảm</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bảo</a:t>
            </a:r>
            <a:endParaRPr lang="en-US" sz="3400" dirty="0">
              <a:solidFill>
                <a:srgbClr val="FF0000"/>
              </a:solidFill>
              <a:latin typeface="Times New Roman" panose="02020603050405020304" pitchFamily="18" charset="0"/>
              <a:cs typeface="Times New Roman" panose="02020603050405020304" pitchFamily="18" charset="0"/>
            </a:endParaRPr>
          </a:p>
          <a:p>
            <a:pPr marL="571500" indent="-571500" algn="just" fontAlgn="base">
              <a:lnSpc>
                <a:spcPct val="100000"/>
              </a:lnSpc>
              <a:spcBef>
                <a:spcPts val="600"/>
              </a:spcBef>
              <a:spcAft>
                <a:spcPts val="600"/>
              </a:spcAft>
              <a:buFont typeface="Wingdings" panose="05000000000000000000" pitchFamily="2" charset="2"/>
              <a:buChar char="Ø"/>
              <a:tabLst>
                <a:tab pos="171450" algn="l"/>
                <a:tab pos="285750" algn="l"/>
              </a:tabLst>
            </a:pPr>
            <a:r>
              <a:rPr lang="en-US" sz="3400" dirty="0" err="1">
                <a:solidFill>
                  <a:srgbClr val="002060"/>
                </a:solidFill>
                <a:latin typeface="Times New Roman" panose="02020603050405020304" pitchFamily="18" charset="0"/>
                <a:cs typeface="Times New Roman" panose="02020603050405020304" pitchFamily="18" charset="0"/>
              </a:rPr>
              <a:t>Cung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cấp</a:t>
            </a:r>
            <a:r>
              <a:rPr lang="en-US" sz="3400"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đầy</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đủ</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và</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phong</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phú</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thiết</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bị</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dụng</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cụ</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và</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tài</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liệu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cho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lớp</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học</a:t>
            </a:r>
            <a:r>
              <a:rPr lang="en-US" sz="3400" dirty="0">
                <a:solidFill>
                  <a:srgbClr val="002060"/>
                </a:solidFill>
                <a:latin typeface="Times New Roman" panose="02020603050405020304" pitchFamily="18" charset="0"/>
                <a:cs typeface="Times New Roman" panose="02020603050405020304" pitchFamily="18" charset="0"/>
              </a:rPr>
              <a:t>.</a:t>
            </a:r>
          </a:p>
          <a:p>
            <a:pPr marL="571500" indent="-571500" algn="just" fontAlgn="base">
              <a:lnSpc>
                <a:spcPct val="100000"/>
              </a:lnSpc>
              <a:spcBef>
                <a:spcPts val="600"/>
              </a:spcBef>
              <a:spcAft>
                <a:spcPts val="600"/>
              </a:spcAft>
              <a:buFont typeface="Wingdings" panose="05000000000000000000" pitchFamily="2" charset="2"/>
              <a:buChar char="Ø"/>
              <a:tabLst>
                <a:tab pos="171450" algn="l"/>
                <a:tab pos="285750" algn="l"/>
              </a:tabLst>
            </a:pPr>
            <a:r>
              <a:rPr lang="en-US" sz="3400" b="1" dirty="0">
                <a:solidFill>
                  <a:srgbClr val="002060"/>
                </a:solidFill>
                <a:latin typeface="Times New Roman" panose="02020603050405020304" pitchFamily="18" charset="0"/>
                <a:cs typeface="Times New Roman" panose="02020603050405020304" pitchFamily="18" charset="0"/>
              </a:rPr>
              <a:t>Trang </a:t>
            </a:r>
            <a:r>
              <a:rPr lang="en-US" sz="3400" b="1" dirty="0" err="1">
                <a:solidFill>
                  <a:srgbClr val="002060"/>
                </a:solidFill>
                <a:latin typeface="Times New Roman" panose="02020603050405020304" pitchFamily="18" charset="0"/>
                <a:cs typeface="Times New Roman" panose="02020603050405020304" pitchFamily="18" charset="0"/>
              </a:rPr>
              <a:t>trí</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lớp</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học</a:t>
            </a:r>
            <a:r>
              <a:rPr lang="en-US" sz="3400" b="1"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bằng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tranh</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ảnh</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bảng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khẩu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hiệu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các</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sản</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phẩm</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mỹ</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thuật</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của</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học</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sinh</a:t>
            </a:r>
            <a:endParaRPr lang="en-US" sz="3400" dirty="0">
              <a:solidFill>
                <a:srgbClr val="002060"/>
              </a:solidFill>
              <a:latin typeface="Times New Roman" panose="02020603050405020304" pitchFamily="18" charset="0"/>
              <a:cs typeface="Times New Roman" panose="02020603050405020304" pitchFamily="18" charset="0"/>
            </a:endParaRPr>
          </a:p>
          <a:p>
            <a:pPr marL="571500" indent="-571500" algn="just" fontAlgn="base">
              <a:lnSpc>
                <a:spcPct val="100000"/>
              </a:lnSpc>
              <a:spcBef>
                <a:spcPts val="600"/>
              </a:spcBef>
              <a:spcAft>
                <a:spcPts val="600"/>
              </a:spcAft>
              <a:buFont typeface="Wingdings" panose="05000000000000000000" pitchFamily="2" charset="2"/>
              <a:buChar char="Ø"/>
              <a:tabLst>
                <a:tab pos="171450" algn="l"/>
                <a:tab pos="285750" algn="l"/>
              </a:tabLst>
            </a:pPr>
            <a:r>
              <a:rPr lang="en-US" sz="3400" dirty="0" err="1">
                <a:solidFill>
                  <a:srgbClr val="002060"/>
                </a:solidFill>
                <a:latin typeface="Times New Roman" panose="02020603050405020304" pitchFamily="18" charset="0"/>
                <a:cs typeface="Times New Roman" panose="02020603050405020304" pitchFamily="18" charset="0"/>
              </a:rPr>
              <a:t>Suy</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nghĩ</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về</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vị</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trí</a:t>
            </a:r>
            <a:r>
              <a:rPr lang="en-US" sz="3400"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mục</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đích</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phù</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hợp</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với</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việc</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học</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đang</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diễn</a:t>
            </a:r>
            <a:r>
              <a:rPr lang="en-US" sz="3400" b="1" dirty="0">
                <a:solidFill>
                  <a:srgbClr val="002060"/>
                </a:solidFill>
                <a:latin typeface="Times New Roman" panose="02020603050405020304" pitchFamily="18" charset="0"/>
                <a:cs typeface="Times New Roman" panose="02020603050405020304" pitchFamily="18" charset="0"/>
              </a:rPr>
              <a:t> </a:t>
            </a:r>
            <a:r>
              <a:rPr lang="en-US" sz="3400" b="1" dirty="0" err="1">
                <a:solidFill>
                  <a:srgbClr val="002060"/>
                </a:solidFill>
                <a:latin typeface="Times New Roman" panose="02020603050405020304" pitchFamily="18" charset="0"/>
                <a:cs typeface="Times New Roman" panose="02020603050405020304" pitchFamily="18" charset="0"/>
              </a:rPr>
              <a:t>ra</a:t>
            </a:r>
            <a:r>
              <a:rPr lang="en-US" sz="3400" b="1"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trong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lớp</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học</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của</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bạn</a:t>
            </a:r>
            <a:r>
              <a:rPr lang="en-US" sz="3400" dirty="0">
                <a:solidFill>
                  <a:srgbClr val="002060"/>
                </a:solidFill>
                <a:latin typeface="Times New Roman" panose="02020603050405020304" pitchFamily="18" charset="0"/>
                <a:cs typeface="Times New Roman" panose="02020603050405020304" pitchFamily="18" charset="0"/>
              </a:rPr>
              <a:t>.</a:t>
            </a:r>
            <a:r>
              <a:rPr lang="en-US" sz="3400" dirty="0">
                <a:solidFill>
                  <a:srgbClr val="007485"/>
                </a:solidFill>
                <a:latin typeface="Times New Roman" panose="02020603050405020304" pitchFamily="18" charset="0"/>
                <a:cs typeface="Times New Roman" panose="02020603050405020304" pitchFamily="18" charset="0"/>
              </a:rPr>
              <a:t>  </a:t>
            </a:r>
          </a:p>
          <a:p>
            <a:pPr fontAlgn="base">
              <a:spcBef>
                <a:spcPts val="600"/>
              </a:spcBef>
              <a:spcAft>
                <a:spcPts val="600"/>
              </a:spcAft>
              <a:tabLst>
                <a:tab pos="171450" algn="l"/>
                <a:tab pos="285750" algn="l"/>
              </a:tabLst>
            </a:pPr>
            <a:endParaRPr lang="en-US" sz="3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57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wipe(up)">
                                      <p:cBhvr>
                                        <p:cTn id="7" dur="500"/>
                                        <p:tgtEl>
                                          <p:spTgt spid="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86CF0-068E-4222-BE58-627F11C95D45}"/>
              </a:ext>
            </a:extLst>
          </p:cNvPr>
          <p:cNvSpPr>
            <a:spLocks noGrp="1"/>
          </p:cNvSpPr>
          <p:nvPr>
            <p:ph type="ctrTitle"/>
          </p:nvPr>
        </p:nvSpPr>
        <p:spPr>
          <a:xfrm>
            <a:off x="281353" y="5584163"/>
            <a:ext cx="11784750" cy="1060773"/>
          </a:xfrm>
        </p:spPr>
        <p:txBody>
          <a:bodyPr>
            <a:noAutofit/>
          </a:bodyPr>
          <a:lstStyle/>
          <a:p>
            <a:r>
              <a:rPr lang="en-US" sz="3600" i="0">
                <a:latin typeface="Myriad Pro" panose="020B0503030403020204"/>
              </a:rPr>
              <a:t>CÁC PHƯƠNG PHÁP/KĨ THUẬT ÁP DỤNG</a:t>
            </a:r>
            <a:br>
              <a:rPr lang="en-US" sz="3600" i="0">
                <a:latin typeface="Myriad Pro" panose="020B0503030403020204"/>
              </a:rPr>
            </a:br>
            <a:r>
              <a:rPr lang="en-US" sz="3600" i="0">
                <a:latin typeface="Myriad Pro" panose="020B0503030403020204"/>
              </a:rPr>
              <a:t> HỌC THÔNG QUA CHƠI</a:t>
            </a:r>
          </a:p>
        </p:txBody>
      </p:sp>
      <p:pic>
        <p:nvPicPr>
          <p:cNvPr id="8" name="Picture 7" descr="Logo, company name&#10;&#10;Description automatically generated">
            <a:extLst>
              <a:ext uri="{FF2B5EF4-FFF2-40B4-BE49-F238E27FC236}">
                <a16:creationId xmlns:a16="http://schemas.microsoft.com/office/drawing/2014/main" id="{58D75FE3-2116-465C-B230-9E162A35E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280" y="213064"/>
            <a:ext cx="4057514" cy="1594388"/>
          </a:xfrm>
          <a:prstGeom prst="rect">
            <a:avLst/>
          </a:prstGeom>
        </p:spPr>
      </p:pic>
      <p:pic>
        <p:nvPicPr>
          <p:cNvPr id="6" name="Picture 5" descr="A picture containing text, toy&#10;&#10;Description automatically generated">
            <a:extLst>
              <a:ext uri="{FF2B5EF4-FFF2-40B4-BE49-F238E27FC236}">
                <a16:creationId xmlns:a16="http://schemas.microsoft.com/office/drawing/2014/main" id="{1772C0CE-59B4-4F23-80E2-807AED8E28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739" b="13717"/>
          <a:stretch/>
        </p:blipFill>
        <p:spPr>
          <a:xfrm>
            <a:off x="281352" y="0"/>
            <a:ext cx="11784751" cy="5371098"/>
          </a:xfrm>
          <a:prstGeom prst="rect">
            <a:avLst/>
          </a:prstGeom>
          <a:noFill/>
        </p:spPr>
      </p:pic>
    </p:spTree>
    <p:extLst>
      <p:ext uri="{BB962C8B-B14F-4D97-AF65-F5344CB8AC3E}">
        <p14:creationId xmlns:p14="http://schemas.microsoft.com/office/powerpoint/2010/main" val="2765416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62E385-32B0-46AB-B656-272BF05A2DE9}"/>
              </a:ext>
            </a:extLst>
          </p:cNvPr>
          <p:cNvSpPr>
            <a:spLocks noGrp="1"/>
          </p:cNvSpPr>
          <p:nvPr>
            <p:ph type="body" sz="quarter" idx="14"/>
          </p:nvPr>
        </p:nvSpPr>
        <p:spPr>
          <a:xfrm>
            <a:off x="-224853" y="1184624"/>
            <a:ext cx="12376146" cy="4944592"/>
          </a:xfrm>
        </p:spPr>
        <p:txBody>
          <a:bodyPr>
            <a:normAutofit/>
          </a:bodyPr>
          <a:lstStyle/>
          <a:p>
            <a:pPr marL="1428750" lvl="2" indent="-514350" algn="just">
              <a:lnSpc>
                <a:spcPct val="150000"/>
              </a:lnSpc>
              <a:buFont typeface="+mj-lt"/>
              <a:buAutoNum type="arabicPeriod"/>
            </a:pPr>
            <a:r>
              <a:rPr lang="vi-VN" sz="3200" b="0" dirty="0">
                <a:solidFill>
                  <a:srgbClr val="002060"/>
                </a:solidFill>
                <a:latin typeface="Calibri" panose="020F0502020204030204" pitchFamily="34" charset="0"/>
                <a:cs typeface="Calibri" panose="020F0502020204030204" pitchFamily="34" charset="0"/>
              </a:rPr>
              <a:t>Làm thế nào để đảm bảo các hoạt động </a:t>
            </a:r>
            <a:r>
              <a:rPr lang="en-US" sz="3200" b="0" dirty="0" err="1">
                <a:solidFill>
                  <a:srgbClr val="002060"/>
                </a:solidFill>
                <a:latin typeface="Calibri" panose="020F0502020204030204" pitchFamily="34" charset="0"/>
                <a:cs typeface="Calibri" panose="020F0502020204030204" pitchFamily="34" charset="0"/>
              </a:rPr>
              <a:t>vui</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vẻ</a:t>
            </a:r>
            <a:r>
              <a:rPr lang="vi-VN" sz="3200" b="0" dirty="0">
                <a:solidFill>
                  <a:srgbClr val="002060"/>
                </a:solidFill>
                <a:latin typeface="Calibri" panose="020F0502020204030204" pitchFamily="34" charset="0"/>
                <a:cs typeface="Calibri" panose="020F0502020204030204" pitchFamily="34" charset="0"/>
              </a:rPr>
              <a:t>?</a:t>
            </a:r>
            <a:endParaRPr lang="en-US" sz="3200" b="0" dirty="0">
              <a:solidFill>
                <a:srgbClr val="002060"/>
              </a:solidFill>
              <a:latin typeface="Calibri" panose="020F0502020204030204" pitchFamily="34" charset="0"/>
              <a:cs typeface="Calibri" panose="020F0502020204030204" pitchFamily="34" charset="0"/>
            </a:endParaRPr>
          </a:p>
          <a:p>
            <a:pPr marL="1428750" lvl="2" indent="-514350" algn="just">
              <a:lnSpc>
                <a:spcPct val="150000"/>
              </a:lnSpc>
              <a:buFont typeface="+mj-lt"/>
              <a:buAutoNum type="arabicPeriod"/>
            </a:pPr>
            <a:r>
              <a:rPr lang="vi-VN" sz="3200" b="0" dirty="0">
                <a:solidFill>
                  <a:srgbClr val="002060"/>
                </a:solidFill>
                <a:latin typeface="Calibri" panose="020F0502020204030204" pitchFamily="34" charset="0"/>
                <a:cs typeface="Calibri" panose="020F0502020204030204" pitchFamily="34" charset="0"/>
              </a:rPr>
              <a:t>Làm thế nào để khuyến khích sự tham gia của</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hs</a:t>
            </a:r>
            <a:r>
              <a:rPr lang="en-US" sz="3200" b="0" dirty="0">
                <a:solidFill>
                  <a:srgbClr val="002060"/>
                </a:solidFill>
                <a:latin typeface="Calibri" panose="020F0502020204030204" pitchFamily="34" charset="0"/>
                <a:cs typeface="Calibri" panose="020F0502020204030204" pitchFamily="34" charset="0"/>
              </a:rPr>
              <a:t>?</a:t>
            </a:r>
          </a:p>
          <a:p>
            <a:pPr marL="1428750" lvl="2" indent="-514350" algn="just">
              <a:lnSpc>
                <a:spcPct val="150000"/>
              </a:lnSpc>
              <a:buFont typeface="+mj-lt"/>
              <a:buAutoNum type="arabicPeriod"/>
            </a:pPr>
            <a:r>
              <a:rPr lang="vi-VN" sz="3200" b="0" dirty="0">
                <a:solidFill>
                  <a:srgbClr val="002060"/>
                </a:solidFill>
                <a:latin typeface="Calibri" panose="020F0502020204030204" pitchFamily="34" charset="0"/>
                <a:cs typeface="Calibri" panose="020F0502020204030204" pitchFamily="34" charset="0"/>
              </a:rPr>
              <a:t>Làm thế nào để</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đảm</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bảo</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các</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hoạt</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động</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có</a:t>
            </a:r>
            <a:r>
              <a:rPr lang="en-US" sz="3200" b="0" dirty="0">
                <a:solidFill>
                  <a:srgbClr val="002060"/>
                </a:solidFill>
                <a:latin typeface="Calibri" panose="020F0502020204030204" pitchFamily="34" charset="0"/>
                <a:cs typeface="Calibri" panose="020F0502020204030204" pitchFamily="34" charset="0"/>
              </a:rPr>
              <a:t> ý </a:t>
            </a:r>
            <a:r>
              <a:rPr lang="en-US" sz="3200" b="0" dirty="0" err="1">
                <a:solidFill>
                  <a:srgbClr val="002060"/>
                </a:solidFill>
                <a:latin typeface="Calibri" panose="020F0502020204030204" pitchFamily="34" charset="0"/>
                <a:cs typeface="Calibri" panose="020F0502020204030204" pitchFamily="34" charset="0"/>
              </a:rPr>
              <a:t>nghĩa</a:t>
            </a:r>
            <a:r>
              <a:rPr lang="en-US" sz="3200" b="0" dirty="0">
                <a:solidFill>
                  <a:srgbClr val="002060"/>
                </a:solidFill>
                <a:latin typeface="Calibri" panose="020F0502020204030204" pitchFamily="34" charset="0"/>
                <a:cs typeface="Calibri" panose="020F0502020204030204" pitchFamily="34" charset="0"/>
              </a:rPr>
              <a:t>?</a:t>
            </a:r>
          </a:p>
          <a:p>
            <a:pPr marL="1428750" lvl="2" indent="-514350" algn="just">
              <a:lnSpc>
                <a:spcPct val="150000"/>
              </a:lnSpc>
              <a:buFont typeface="+mj-lt"/>
              <a:buAutoNum type="arabicPeriod"/>
            </a:pPr>
            <a:r>
              <a:rPr lang="vi-VN" sz="3200" b="0" dirty="0">
                <a:solidFill>
                  <a:srgbClr val="002060"/>
                </a:solidFill>
                <a:latin typeface="Calibri" panose="020F0502020204030204" pitchFamily="34" charset="0"/>
                <a:cs typeface="Calibri" panose="020F0502020204030204" pitchFamily="34" charset="0"/>
              </a:rPr>
              <a:t>Làm thế nào để</a:t>
            </a:r>
            <a:r>
              <a:rPr lang="en-US" sz="3200" b="0" dirty="0">
                <a:solidFill>
                  <a:srgbClr val="002060"/>
                </a:solidFill>
                <a:latin typeface="Calibri" panose="020F0502020204030204" pitchFamily="34" charset="0"/>
                <a:cs typeface="Calibri" panose="020F0502020204030204" pitchFamily="34" charset="0"/>
              </a:rPr>
              <a:t> </a:t>
            </a:r>
            <a:r>
              <a:rPr lang="vi-VN" sz="3200" b="0" dirty="0">
                <a:solidFill>
                  <a:srgbClr val="002060"/>
                </a:solidFill>
                <a:latin typeface="Calibri" panose="020F0502020204030204" pitchFamily="34" charset="0"/>
                <a:cs typeface="Calibri" panose="020F0502020204030204" pitchFamily="34" charset="0"/>
              </a:rPr>
              <a:t>tăng cường tương tác xã hội của </a:t>
            </a:r>
            <a:r>
              <a:rPr lang="en-US" sz="3200" b="0" dirty="0" err="1">
                <a:solidFill>
                  <a:srgbClr val="002060"/>
                </a:solidFill>
                <a:latin typeface="Calibri" panose="020F0502020204030204" pitchFamily="34" charset="0"/>
                <a:cs typeface="Calibri" panose="020F0502020204030204" pitchFamily="34" charset="0"/>
              </a:rPr>
              <a:t>hs</a:t>
            </a:r>
            <a:r>
              <a:rPr lang="vi-VN" sz="3200" b="0" dirty="0">
                <a:solidFill>
                  <a:srgbClr val="002060"/>
                </a:solidFill>
                <a:latin typeface="Calibri" panose="020F0502020204030204" pitchFamily="34" charset="0"/>
                <a:cs typeface="Calibri" panose="020F0502020204030204" pitchFamily="34" charset="0"/>
              </a:rPr>
              <a:t>?</a:t>
            </a:r>
            <a:endParaRPr lang="en-US" sz="3200" b="0" dirty="0">
              <a:solidFill>
                <a:srgbClr val="002060"/>
              </a:solidFill>
              <a:latin typeface="Calibri" panose="020F0502020204030204" pitchFamily="34" charset="0"/>
              <a:cs typeface="Calibri" panose="020F0502020204030204" pitchFamily="34" charset="0"/>
            </a:endParaRPr>
          </a:p>
          <a:p>
            <a:pPr marL="1428750" lvl="2" indent="-514350" algn="just">
              <a:lnSpc>
                <a:spcPct val="150000"/>
              </a:lnSpc>
              <a:buFont typeface="+mj-lt"/>
              <a:buAutoNum type="arabicPeriod"/>
            </a:pPr>
            <a:r>
              <a:rPr lang="vi-VN" sz="3200" b="0" dirty="0">
                <a:solidFill>
                  <a:srgbClr val="002060"/>
                </a:solidFill>
                <a:latin typeface="Calibri" panose="020F0502020204030204" pitchFamily="34" charset="0"/>
                <a:cs typeface="Calibri" panose="020F0502020204030204" pitchFamily="34" charset="0"/>
              </a:rPr>
              <a:t>Làm thế nào để </a:t>
            </a:r>
            <a:r>
              <a:rPr lang="en-US" sz="3200" b="0" dirty="0" err="1">
                <a:solidFill>
                  <a:srgbClr val="002060"/>
                </a:solidFill>
                <a:latin typeface="Calibri" panose="020F0502020204030204" pitchFamily="34" charset="0"/>
                <a:cs typeface="Calibri" panose="020F0502020204030204" pitchFamily="34" charset="0"/>
              </a:rPr>
              <a:t>tạo</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nhiều</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cơ</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hội</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thử</a:t>
            </a:r>
            <a:r>
              <a:rPr lang="en-US" sz="3200" b="0" dirty="0">
                <a:solidFill>
                  <a:srgbClr val="002060"/>
                </a:solidFill>
                <a:latin typeface="Calibri" panose="020F0502020204030204" pitchFamily="34" charset="0"/>
                <a:cs typeface="Calibri" panose="020F0502020204030204" pitchFamily="34" charset="0"/>
              </a:rPr>
              <a:t> </a:t>
            </a:r>
            <a:r>
              <a:rPr lang="en-US" sz="3200" b="0" dirty="0" err="1">
                <a:solidFill>
                  <a:srgbClr val="002060"/>
                </a:solidFill>
                <a:latin typeface="Calibri" panose="020F0502020204030204" pitchFamily="34" charset="0"/>
                <a:cs typeface="Calibri" panose="020F0502020204030204" pitchFamily="34" charset="0"/>
              </a:rPr>
              <a:t>nghiệm</a:t>
            </a:r>
            <a:r>
              <a:rPr lang="en-US" sz="3200" b="0" dirty="0">
                <a:solidFill>
                  <a:srgbClr val="002060"/>
                </a:solidFill>
                <a:latin typeface="Calibri" panose="020F0502020204030204" pitchFamily="34" charset="0"/>
                <a:cs typeface="Calibri" panose="020F0502020204030204" pitchFamily="34" charset="0"/>
              </a:rPr>
              <a:t>? </a:t>
            </a:r>
            <a:endParaRPr lang="en-GB" sz="3200" dirty="0">
              <a:solidFill>
                <a:srgbClr val="002060"/>
              </a:solidFill>
            </a:endParaRPr>
          </a:p>
        </p:txBody>
      </p:sp>
      <p:sp>
        <p:nvSpPr>
          <p:cNvPr id="7" name="Subtitle 6">
            <a:extLst>
              <a:ext uri="{FF2B5EF4-FFF2-40B4-BE49-F238E27FC236}">
                <a16:creationId xmlns:a16="http://schemas.microsoft.com/office/drawing/2014/main" id="{2DFE03A8-A1F3-4B55-858A-3FD2F2AE2382}"/>
              </a:ext>
            </a:extLst>
          </p:cNvPr>
          <p:cNvSpPr>
            <a:spLocks noGrp="1"/>
          </p:cNvSpPr>
          <p:nvPr>
            <p:ph type="subTitle" idx="13"/>
          </p:nvPr>
        </p:nvSpPr>
        <p:spPr>
          <a:xfrm>
            <a:off x="272375" y="213817"/>
            <a:ext cx="8977133" cy="642735"/>
          </a:xfrm>
        </p:spPr>
        <p:txBody>
          <a:bodyPr/>
          <a:lstStyle/>
          <a:p>
            <a:r>
              <a:rPr lang="en-US" sz="3600" dirty="0" err="1">
                <a:solidFill>
                  <a:schemeClr val="accent3"/>
                </a:solidFill>
                <a:latin typeface="Myriad Pro" panose="020B0503030403020204"/>
              </a:rPr>
              <a:t>Làm</a:t>
            </a:r>
            <a:r>
              <a:rPr lang="en-US" sz="3600" dirty="0">
                <a:solidFill>
                  <a:schemeClr val="accent3"/>
                </a:solidFill>
                <a:latin typeface="Myriad Pro" panose="020B0503030403020204"/>
              </a:rPr>
              <a:t> </a:t>
            </a:r>
            <a:r>
              <a:rPr lang="en-US" sz="3600" dirty="0" err="1">
                <a:solidFill>
                  <a:schemeClr val="accent3"/>
                </a:solidFill>
                <a:latin typeface="Myriad Pro" panose="020B0503030403020204"/>
              </a:rPr>
              <a:t>thế</a:t>
            </a:r>
            <a:r>
              <a:rPr lang="en-US" sz="3600" dirty="0">
                <a:solidFill>
                  <a:schemeClr val="accent3"/>
                </a:solidFill>
                <a:latin typeface="Myriad Pro" panose="020B0503030403020204"/>
              </a:rPr>
              <a:t> </a:t>
            </a:r>
            <a:r>
              <a:rPr lang="en-US" sz="3600" dirty="0" err="1">
                <a:solidFill>
                  <a:schemeClr val="accent3"/>
                </a:solidFill>
                <a:latin typeface="Myriad Pro" panose="020B0503030403020204"/>
              </a:rPr>
              <a:t>nào</a:t>
            </a:r>
            <a:r>
              <a:rPr lang="en-US" sz="3600" dirty="0">
                <a:solidFill>
                  <a:schemeClr val="accent3"/>
                </a:solidFill>
                <a:latin typeface="Myriad Pro" panose="020B0503030403020204"/>
              </a:rPr>
              <a:t> </a:t>
            </a:r>
            <a:r>
              <a:rPr lang="en-US" sz="3600" dirty="0" err="1">
                <a:solidFill>
                  <a:schemeClr val="accent3"/>
                </a:solidFill>
                <a:latin typeface="Myriad Pro" panose="020B0503030403020204"/>
              </a:rPr>
              <a:t>áp</a:t>
            </a:r>
            <a:r>
              <a:rPr lang="en-US" sz="3600" dirty="0">
                <a:solidFill>
                  <a:schemeClr val="accent3"/>
                </a:solidFill>
                <a:latin typeface="Myriad Pro" panose="020B0503030403020204"/>
              </a:rPr>
              <a:t> </a:t>
            </a:r>
            <a:r>
              <a:rPr lang="en-US" sz="3600" dirty="0" err="1">
                <a:solidFill>
                  <a:schemeClr val="accent3"/>
                </a:solidFill>
                <a:latin typeface="Myriad Pro" panose="020B0503030403020204"/>
              </a:rPr>
              <a:t>dụng</a:t>
            </a:r>
            <a:r>
              <a:rPr lang="en-US" sz="3600" dirty="0">
                <a:solidFill>
                  <a:schemeClr val="accent3"/>
                </a:solidFill>
                <a:latin typeface="Myriad Pro" panose="020B0503030403020204"/>
              </a:rPr>
              <a:t> HTQC </a:t>
            </a:r>
            <a:r>
              <a:rPr lang="en-US" sz="3600" dirty="0" err="1">
                <a:solidFill>
                  <a:schemeClr val="accent3"/>
                </a:solidFill>
                <a:latin typeface="Myriad Pro" panose="020B0503030403020204"/>
              </a:rPr>
              <a:t>có</a:t>
            </a:r>
            <a:r>
              <a:rPr lang="en-US" sz="3600" dirty="0">
                <a:solidFill>
                  <a:schemeClr val="accent3"/>
                </a:solidFill>
                <a:latin typeface="Myriad Pro" panose="020B0503030403020204"/>
              </a:rPr>
              <a:t> </a:t>
            </a:r>
            <a:r>
              <a:rPr lang="en-US" sz="3600" dirty="0" err="1">
                <a:solidFill>
                  <a:schemeClr val="accent3"/>
                </a:solidFill>
                <a:latin typeface="Myriad Pro" panose="020B0503030403020204"/>
              </a:rPr>
              <a:t>hiệu</a:t>
            </a:r>
            <a:r>
              <a:rPr lang="en-US" sz="3600" dirty="0">
                <a:solidFill>
                  <a:schemeClr val="accent3"/>
                </a:solidFill>
                <a:latin typeface="Myriad Pro" panose="020B0503030403020204"/>
              </a:rPr>
              <a:t> </a:t>
            </a:r>
            <a:r>
              <a:rPr lang="en-US" sz="3600" dirty="0" err="1">
                <a:solidFill>
                  <a:schemeClr val="accent3"/>
                </a:solidFill>
                <a:latin typeface="Myriad Pro" panose="020B0503030403020204"/>
              </a:rPr>
              <a:t>quả</a:t>
            </a:r>
            <a:r>
              <a:rPr lang="en-US" sz="3600" dirty="0">
                <a:solidFill>
                  <a:schemeClr val="accent3"/>
                </a:solidFill>
                <a:latin typeface="Myriad Pro" panose="020B0503030403020204"/>
              </a:rPr>
              <a:t>?</a:t>
            </a:r>
            <a:endParaRPr lang="vi-VN" sz="3600" dirty="0">
              <a:solidFill>
                <a:schemeClr val="accent3"/>
              </a:solidFill>
              <a:latin typeface="Myriad Pro" panose="020B0503030403020204"/>
            </a:endParaRPr>
          </a:p>
        </p:txBody>
      </p:sp>
      <p:pic>
        <p:nvPicPr>
          <p:cNvPr id="5" name="Picture 4">
            <a:extLst>
              <a:ext uri="{FF2B5EF4-FFF2-40B4-BE49-F238E27FC236}">
                <a16:creationId xmlns:a16="http://schemas.microsoft.com/office/drawing/2014/main" id="{CF4E9744-4E4C-4C49-8480-D80373DFD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8833" y="4735051"/>
            <a:ext cx="2793167" cy="2464120"/>
          </a:xfrm>
          <a:prstGeom prst="rect">
            <a:avLst/>
          </a:prstGeom>
        </p:spPr>
      </p:pic>
      <p:pic>
        <p:nvPicPr>
          <p:cNvPr id="6" name="Picture 5">
            <a:extLst>
              <a:ext uri="{FF2B5EF4-FFF2-40B4-BE49-F238E27FC236}">
                <a16:creationId xmlns:a16="http://schemas.microsoft.com/office/drawing/2014/main" id="{C632E699-2E88-4428-A9DC-6B15A5530A77}"/>
              </a:ext>
            </a:extLst>
          </p:cNvPr>
          <p:cNvPicPr>
            <a:picLocks noChangeAspect="1"/>
          </p:cNvPicPr>
          <p:nvPr/>
        </p:nvPicPr>
        <p:blipFill>
          <a:blip r:embed="rId4"/>
          <a:stretch>
            <a:fillRect/>
          </a:stretch>
        </p:blipFill>
        <p:spPr>
          <a:xfrm>
            <a:off x="10655782" y="2254579"/>
            <a:ext cx="463336" cy="463336"/>
          </a:xfrm>
          <a:prstGeom prst="rect">
            <a:avLst/>
          </a:prstGeom>
        </p:spPr>
      </p:pic>
      <p:pic>
        <p:nvPicPr>
          <p:cNvPr id="8" name="Picture 7">
            <a:extLst>
              <a:ext uri="{FF2B5EF4-FFF2-40B4-BE49-F238E27FC236}">
                <a16:creationId xmlns:a16="http://schemas.microsoft.com/office/drawing/2014/main" id="{CF2F7259-2B56-4B07-97FF-E5A7A5F00E2A}"/>
              </a:ext>
            </a:extLst>
          </p:cNvPr>
          <p:cNvPicPr>
            <a:picLocks noChangeAspect="1"/>
          </p:cNvPicPr>
          <p:nvPr/>
        </p:nvPicPr>
        <p:blipFill>
          <a:blip r:embed="rId4"/>
          <a:stretch>
            <a:fillRect/>
          </a:stretch>
        </p:blipFill>
        <p:spPr>
          <a:xfrm>
            <a:off x="40707" y="3380282"/>
            <a:ext cx="463336" cy="463336"/>
          </a:xfrm>
          <a:prstGeom prst="rect">
            <a:avLst/>
          </a:prstGeom>
        </p:spPr>
      </p:pic>
    </p:spTree>
    <p:extLst>
      <p:ext uri="{BB962C8B-B14F-4D97-AF65-F5344CB8AC3E}">
        <p14:creationId xmlns:p14="http://schemas.microsoft.com/office/powerpoint/2010/main" val="4168780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extLst>
              <p:ext uri="{D42A27DB-BD31-4B8C-83A1-F6EECF244321}">
                <p14:modId xmlns:p14="http://schemas.microsoft.com/office/powerpoint/2010/main" val="1616976704"/>
              </p:ext>
            </p:extLst>
          </p:nvPr>
        </p:nvGraphicFramePr>
        <p:xfrm>
          <a:off x="0" y="1200590"/>
          <a:ext cx="12192000" cy="5441791"/>
        </p:xfrm>
        <a:graphic>
          <a:graphicData uri="http://schemas.openxmlformats.org/drawingml/2006/table">
            <a:tbl>
              <a:tblPr firstRow="1" bandRow="1">
                <a:tableStyleId>{5C22544A-7EE6-4342-B048-85BDC9FD1C3A}</a:tableStyleId>
              </a:tblPr>
              <a:tblGrid>
                <a:gridCol w="8592264">
                  <a:extLst>
                    <a:ext uri="{9D8B030D-6E8A-4147-A177-3AD203B41FA5}">
                      <a16:colId xmlns:a16="http://schemas.microsoft.com/office/drawing/2014/main" val="3933389322"/>
                    </a:ext>
                  </a:extLst>
                </a:gridCol>
                <a:gridCol w="3599736">
                  <a:extLst>
                    <a:ext uri="{9D8B030D-6E8A-4147-A177-3AD203B41FA5}">
                      <a16:colId xmlns:a16="http://schemas.microsoft.com/office/drawing/2014/main" val="1744492476"/>
                    </a:ext>
                  </a:extLst>
                </a:gridCol>
              </a:tblGrid>
              <a:tr h="1109098">
                <a:tc>
                  <a:txBody>
                    <a:bodyPr/>
                    <a:lstStyle/>
                    <a:p>
                      <a:pPr algn="ctr"/>
                      <a:r>
                        <a:rPr lang="en-US" sz="2400" err="1">
                          <a:latin typeface="Myriad Pro" panose="020B0503030403020204"/>
                        </a:rPr>
                        <a:t>Hoạt</a:t>
                      </a:r>
                      <a:r>
                        <a:rPr lang="en-US" sz="2400">
                          <a:latin typeface="Myriad Pro" panose="020B0503030403020204"/>
                        </a:rPr>
                        <a:t> </a:t>
                      </a:r>
                      <a:r>
                        <a:rPr lang="en-US" sz="2400" err="1">
                          <a:latin typeface="Myriad Pro" panose="020B0503030403020204"/>
                        </a:rPr>
                        <a:t>động</a:t>
                      </a:r>
                      <a:r>
                        <a:rPr lang="en-US" sz="2400">
                          <a:latin typeface="Myriad Pro" panose="020B0503030403020204"/>
                        </a:rPr>
                        <a:t> </a:t>
                      </a:r>
                      <a:r>
                        <a:rPr lang="en-US" sz="2400" err="1">
                          <a:latin typeface="Myriad Pro" panose="020B0503030403020204"/>
                        </a:rPr>
                        <a:t>của</a:t>
                      </a:r>
                      <a:r>
                        <a:rPr lang="en-US" sz="2400">
                          <a:latin typeface="Myriad Pro" panose="020B0503030403020204"/>
                        </a:rPr>
                        <a:t> </a:t>
                      </a:r>
                      <a:r>
                        <a:rPr lang="en-US" sz="2400" err="1">
                          <a:latin typeface="Myriad Pro" panose="020B0503030403020204"/>
                        </a:rPr>
                        <a:t>giáo</a:t>
                      </a:r>
                      <a:r>
                        <a:rPr lang="en-US" sz="2400">
                          <a:latin typeface="Myriad Pro" panose="020B0503030403020204"/>
                        </a:rPr>
                        <a:t> </a:t>
                      </a:r>
                      <a:r>
                        <a:rPr lang="en-US" sz="2400" err="1">
                          <a:latin typeface="Myriad Pro" panose="020B0503030403020204"/>
                        </a:rPr>
                        <a:t>viên</a:t>
                      </a:r>
                      <a:endParaRPr lang="en-US" sz="2400">
                        <a:latin typeface="Myriad Pro" panose="020B0503030403020204"/>
                      </a:endParaRPr>
                    </a:p>
                  </a:txBody>
                  <a:tcPr/>
                </a:tc>
                <a:tc>
                  <a:txBody>
                    <a:bodyPr/>
                    <a:lstStyle/>
                    <a:p>
                      <a:pPr algn="ctr"/>
                      <a:r>
                        <a:rPr lang="en-US" sz="2400" err="1">
                          <a:latin typeface="Myriad Pro" panose="020B0503030403020204"/>
                        </a:rPr>
                        <a:t>Các</a:t>
                      </a:r>
                      <a:r>
                        <a:rPr lang="en-US" sz="2400">
                          <a:latin typeface="Myriad Pro" panose="020B0503030403020204"/>
                        </a:rPr>
                        <a:t> pp/ </a:t>
                      </a:r>
                      <a:r>
                        <a:rPr lang="en-US" sz="2400" err="1">
                          <a:latin typeface="Myriad Pro" panose="020B0503030403020204"/>
                        </a:rPr>
                        <a:t>kỹ</a:t>
                      </a:r>
                      <a:r>
                        <a:rPr lang="en-US" sz="2400">
                          <a:latin typeface="Myriad Pro" panose="020B0503030403020204"/>
                        </a:rPr>
                        <a:t> </a:t>
                      </a:r>
                      <a:r>
                        <a:rPr lang="en-US" sz="2400" err="1">
                          <a:latin typeface="Myriad Pro" panose="020B0503030403020204"/>
                        </a:rPr>
                        <a:t>thuật</a:t>
                      </a:r>
                      <a:r>
                        <a:rPr lang="en-US" sz="2400">
                          <a:latin typeface="Myriad Pro" panose="020B0503030403020204"/>
                        </a:rPr>
                        <a:t> </a:t>
                      </a:r>
                    </a:p>
                    <a:p>
                      <a:pPr algn="ctr"/>
                      <a:r>
                        <a:rPr lang="en-US" sz="2400" err="1">
                          <a:latin typeface="Myriad Pro" panose="020B0503030403020204"/>
                        </a:rPr>
                        <a:t>có</a:t>
                      </a:r>
                      <a:r>
                        <a:rPr lang="en-US" sz="2400">
                          <a:latin typeface="Myriad Pro" panose="020B0503030403020204"/>
                        </a:rPr>
                        <a:t> </a:t>
                      </a:r>
                      <a:r>
                        <a:rPr lang="en-US" sz="2400" err="1">
                          <a:latin typeface="Myriad Pro" panose="020B0503030403020204"/>
                        </a:rPr>
                        <a:t>thể</a:t>
                      </a:r>
                      <a:r>
                        <a:rPr lang="en-US" sz="2400">
                          <a:latin typeface="Myriad Pro" panose="020B0503030403020204"/>
                        </a:rPr>
                        <a:t> </a:t>
                      </a:r>
                      <a:r>
                        <a:rPr lang="en-US" sz="2400" err="1">
                          <a:latin typeface="Myriad Pro" panose="020B0503030403020204"/>
                        </a:rPr>
                        <a:t>áp</a:t>
                      </a:r>
                      <a:r>
                        <a:rPr lang="en-US" sz="2400">
                          <a:latin typeface="Myriad Pro" panose="020B0503030403020204"/>
                        </a:rPr>
                        <a:t> </a:t>
                      </a:r>
                      <a:r>
                        <a:rPr lang="en-US" sz="2400" err="1">
                          <a:latin typeface="Myriad Pro" panose="020B0503030403020204"/>
                        </a:rPr>
                        <a:t>dụng</a:t>
                      </a:r>
                      <a:endParaRPr lang="en-US" sz="2400">
                        <a:latin typeface="Myriad Pro" panose="020B0503030403020204"/>
                      </a:endParaRPr>
                    </a:p>
                  </a:txBody>
                  <a:tcPr/>
                </a:tc>
                <a:extLst>
                  <a:ext uri="{0D108BD9-81ED-4DB2-BD59-A6C34878D82A}">
                    <a16:rowId xmlns:a16="http://schemas.microsoft.com/office/drawing/2014/main" val="2445449989"/>
                  </a:ext>
                </a:extLst>
              </a:tr>
              <a:tr h="1467833">
                <a:tc>
                  <a:txBody>
                    <a:bodyPr/>
                    <a:lstStyle/>
                    <a:p>
                      <a:r>
                        <a:rPr lang="en-US" sz="2800" b="0" kern="1200" dirty="0">
                          <a:solidFill>
                            <a:srgbClr val="000404"/>
                          </a:solidFill>
                          <a:effectLst/>
                          <a:latin typeface="Times New Roman" panose="02020603050405020304" pitchFamily="18" charset="0"/>
                          <a:ea typeface="+mn-ea"/>
                          <a:cs typeface="Times New Roman" panose="02020603050405020304" pitchFamily="18" charset="0"/>
                        </a:rPr>
                        <a:t>Đ</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ặt câu hỏi khó, thử thách và cung cấp tài liệu để kích thích sự tò mò của trẻ.</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rowSpan="3">
                  <a:txBody>
                    <a:bodyPr/>
                    <a:lstStyle/>
                    <a:p>
                      <a:pPr marL="342900" indent="-342900">
                        <a:spcBef>
                          <a:spcPts val="1200"/>
                        </a:spcBef>
                        <a:spcAft>
                          <a:spcPts val="1200"/>
                        </a:spcAft>
                        <a:buFont typeface="Wingdings" panose="05000000000000000000" pitchFamily="2" charset="2"/>
                        <a:buChar char="Ø"/>
                      </a:pPr>
                      <a:r>
                        <a:rPr lang="en-US" sz="2800" b="0" dirty="0" err="1">
                          <a:solidFill>
                            <a:srgbClr val="000404"/>
                          </a:solidFill>
                          <a:latin typeface="Times New Roman" panose="02020603050405020304" pitchFamily="18" charset="0"/>
                          <a:cs typeface="Times New Roman" panose="02020603050405020304" pitchFamily="18" charset="0"/>
                        </a:rPr>
                        <a:t>Hoạt</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động</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nên</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mới</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lạ</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sử</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dụng</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nguyên</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vật</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liệu</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hấp</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dẫn</a:t>
                      </a:r>
                      <a:endParaRPr lang="en-US" sz="2800" b="0" dirty="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2800" b="0" dirty="0" err="1">
                          <a:solidFill>
                            <a:srgbClr val="000404"/>
                          </a:solidFill>
                          <a:latin typeface="Times New Roman" panose="02020603050405020304" pitchFamily="18" charset="0"/>
                          <a:cs typeface="Times New Roman" panose="02020603050405020304" pitchFamily="18" charset="0"/>
                        </a:rPr>
                        <a:t>Trò</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chơi</a:t>
                      </a:r>
                      <a:endParaRPr lang="en-US" sz="2800" b="0" dirty="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2800" b="0" dirty="0" err="1">
                          <a:solidFill>
                            <a:srgbClr val="000404"/>
                          </a:solidFill>
                          <a:latin typeface="Times New Roman" panose="02020603050405020304" pitchFamily="18" charset="0"/>
                          <a:cs typeface="Times New Roman" panose="02020603050405020304" pitchFamily="18" charset="0"/>
                        </a:rPr>
                        <a:t>Trộn</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lẫn</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và</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kết</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nối</a:t>
                      </a:r>
                      <a:endParaRPr lang="en-US" sz="2800" b="0" dirty="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2800" b="0" dirty="0" err="1">
                          <a:solidFill>
                            <a:srgbClr val="000404"/>
                          </a:solidFill>
                          <a:latin typeface="Times New Roman" panose="02020603050405020304" pitchFamily="18" charset="0"/>
                          <a:cs typeface="Times New Roman" panose="02020603050405020304" pitchFamily="18" charset="0"/>
                        </a:rPr>
                        <a:t>Hoàn</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tất</a:t>
                      </a:r>
                      <a:r>
                        <a:rPr lang="en-US" sz="2800" b="0" dirty="0">
                          <a:solidFill>
                            <a:srgbClr val="000404"/>
                          </a:solidFill>
                          <a:latin typeface="Times New Roman" panose="02020603050405020304" pitchFamily="18" charset="0"/>
                          <a:cs typeface="Times New Roman" panose="02020603050405020304" pitchFamily="18" charset="0"/>
                        </a:rPr>
                        <a:t> 1 </a:t>
                      </a:r>
                      <a:r>
                        <a:rPr lang="en-US" sz="2800" b="0" dirty="0" err="1">
                          <a:solidFill>
                            <a:srgbClr val="000404"/>
                          </a:solidFill>
                          <a:latin typeface="Times New Roman" panose="02020603050405020304" pitchFamily="18" charset="0"/>
                          <a:cs typeface="Times New Roman" panose="02020603050405020304" pitchFamily="18" charset="0"/>
                        </a:rPr>
                        <a:t>nhiệm</a:t>
                      </a:r>
                      <a:r>
                        <a:rPr lang="en-US" sz="2800" b="0" dirty="0">
                          <a:solidFill>
                            <a:srgbClr val="000404"/>
                          </a:solidFill>
                          <a:latin typeface="Times New Roman" panose="02020603050405020304" pitchFamily="18" charset="0"/>
                          <a:cs typeface="Times New Roman" panose="02020603050405020304" pitchFamily="18" charset="0"/>
                        </a:rPr>
                        <a:t> </a:t>
                      </a:r>
                      <a:r>
                        <a:rPr lang="en-US" sz="2800" b="0" dirty="0" err="1">
                          <a:solidFill>
                            <a:srgbClr val="000404"/>
                          </a:solidFill>
                          <a:latin typeface="Times New Roman" panose="02020603050405020304" pitchFamily="18" charset="0"/>
                          <a:cs typeface="Times New Roman" panose="02020603050405020304" pitchFamily="18" charset="0"/>
                        </a:rPr>
                        <a:t>vụ</a:t>
                      </a:r>
                      <a:endParaRPr lang="en-US" sz="2800" b="0" dirty="0">
                        <a:solidFill>
                          <a:srgbClr val="00040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001978"/>
                  </a:ext>
                </a:extLst>
              </a:tr>
              <a:tr h="1755762">
                <a:tc>
                  <a:txBody>
                    <a:bodyPr/>
                    <a:lstStyle/>
                    <a:p>
                      <a:r>
                        <a:rPr lang="vi-VN" sz="2800" b="0" dirty="0">
                          <a:solidFill>
                            <a:srgbClr val="000404"/>
                          </a:solidFill>
                          <a:latin typeface="Times New Roman" panose="02020603050405020304" pitchFamily="18" charset="0"/>
                          <a:cs typeface="Times New Roman" panose="02020603050405020304" pitchFamily="18" charset="0"/>
                        </a:rPr>
                        <a:t>Đặt câu hỏi hoặc đưa ra các bài tập tình huống có vấn đề, các trò chơi đố vui, thử thách liên quan đến nội dung bài học.</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94669974"/>
                  </a:ext>
                </a:extLst>
              </a:tr>
              <a:tr h="1109098">
                <a:tc>
                  <a:txBody>
                    <a:bodyPr/>
                    <a:lstStyle/>
                    <a:p>
                      <a:r>
                        <a:rPr lang="vi-VN" sz="2800" b="0" kern="1200" dirty="0">
                          <a:solidFill>
                            <a:srgbClr val="000404"/>
                          </a:solidFill>
                          <a:effectLst/>
                          <a:latin typeface="Times New Roman" panose="02020603050405020304" pitchFamily="18" charset="0"/>
                          <a:ea typeface="+mn-ea"/>
                          <a:cs typeface="Times New Roman" panose="02020603050405020304" pitchFamily="18" charset="0"/>
                        </a:rPr>
                        <a:t>Thiết kế các nhiệm vụ học tập được phân loại để phù hợp với năng lực và sở thích của học sinh.</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76044056"/>
                  </a:ext>
                </a:extLst>
              </a:tr>
            </a:tbl>
          </a:graphicData>
        </a:graphic>
      </p:graphicFrame>
      <p:pic>
        <p:nvPicPr>
          <p:cNvPr id="6" name="Picture 5" descr="Calendar&#10;&#10;Description automatically generated">
            <a:extLst>
              <a:ext uri="{FF2B5EF4-FFF2-40B4-BE49-F238E27FC236}">
                <a16:creationId xmlns:a16="http://schemas.microsoft.com/office/drawing/2014/main" id="{85558C1F-79E0-413D-8D15-4B6F158014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895" y="369538"/>
            <a:ext cx="1647497" cy="2330411"/>
          </a:xfrm>
          <a:prstGeom prst="rect">
            <a:avLst/>
          </a:prstGeom>
        </p:spPr>
      </p:pic>
      <p:sp>
        <p:nvSpPr>
          <p:cNvPr id="10" name="Subtitle 1">
            <a:extLst>
              <a:ext uri="{FF2B5EF4-FFF2-40B4-BE49-F238E27FC236}">
                <a16:creationId xmlns:a16="http://schemas.microsoft.com/office/drawing/2014/main" id="{3F33FD77-BB3C-4CC3-BEF4-325E043D2A09}"/>
              </a:ext>
            </a:extLst>
          </p:cNvPr>
          <p:cNvSpPr txBox="1">
            <a:spLocks/>
          </p:cNvSpPr>
          <p:nvPr/>
        </p:nvSpPr>
        <p:spPr>
          <a:xfrm>
            <a:off x="0" y="0"/>
            <a:ext cx="11720146" cy="974375"/>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0" i="1" kern="1200">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485"/>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rgbClr val="A8AF2D"/>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Làm</a:t>
            </a:r>
            <a:r>
              <a:rPr kumimoji="0" lang="en-GB" sz="3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thế</a:t>
            </a:r>
            <a:r>
              <a:rPr kumimoji="0" lang="en-GB" sz="3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nào</a:t>
            </a:r>
            <a:r>
              <a:rPr kumimoji="0" lang="en-GB" sz="3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vi-VN" sz="3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để làm cho hoạt động vui vẻ?</a:t>
            </a:r>
          </a:p>
        </p:txBody>
      </p:sp>
    </p:spTree>
    <p:extLst>
      <p:ext uri="{BB962C8B-B14F-4D97-AF65-F5344CB8AC3E}">
        <p14:creationId xmlns:p14="http://schemas.microsoft.com/office/powerpoint/2010/main" val="4267758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1">
            <a:extLst>
              <a:ext uri="{FF2B5EF4-FFF2-40B4-BE49-F238E27FC236}">
                <a16:creationId xmlns:a16="http://schemas.microsoft.com/office/drawing/2014/main" id="{3F33FD77-BB3C-4CC3-BEF4-325E043D2A09}"/>
              </a:ext>
            </a:extLst>
          </p:cNvPr>
          <p:cNvSpPr txBox="1">
            <a:spLocks/>
          </p:cNvSpPr>
          <p:nvPr/>
        </p:nvSpPr>
        <p:spPr>
          <a:xfrm>
            <a:off x="0" y="0"/>
            <a:ext cx="11720146" cy="974375"/>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0" i="1" kern="1200">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485"/>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rgbClr val="A8AF2D"/>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Làm</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thế</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nào</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vi-VN"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để làm cho hoạt động vui vẻ?</a:t>
            </a:r>
          </a:p>
        </p:txBody>
      </p:sp>
      <p:sp>
        <p:nvSpPr>
          <p:cNvPr id="3" name="Rectangle 2">
            <a:extLst>
              <a:ext uri="{FF2B5EF4-FFF2-40B4-BE49-F238E27FC236}">
                <a16:creationId xmlns:a16="http://schemas.microsoft.com/office/drawing/2014/main" id="{B758716D-3E43-A1B6-DA58-B1794B5EB01F}"/>
              </a:ext>
            </a:extLst>
          </p:cNvPr>
          <p:cNvSpPr>
            <a:spLocks noChangeArrowheads="1"/>
          </p:cNvSpPr>
          <p:nvPr/>
        </p:nvSpPr>
        <p:spPr bwMode="auto">
          <a:xfrm>
            <a:off x="183274" y="2743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0122A33E-1D5C-10ED-7ABA-9C03544D9CEF}"/>
              </a:ext>
            </a:extLst>
          </p:cNvPr>
          <p:cNvSpPr>
            <a:spLocks noChangeArrowheads="1"/>
          </p:cNvSpPr>
          <p:nvPr/>
        </p:nvSpPr>
        <p:spPr bwMode="auto">
          <a:xfrm>
            <a:off x="1" y="1055813"/>
            <a:ext cx="1219199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0" algn="l"/>
              </a:tabLst>
              <a:defRPr>
                <a:solidFill>
                  <a:schemeClr val="tx1"/>
                </a:solidFill>
                <a:latin typeface="Arial" panose="020B0604020202020204" pitchFamily="34" charset="0"/>
              </a:defRPr>
            </a:lvl1pPr>
            <a:lvl2pPr eaLnBrk="0" fontAlgn="base" hangingPunct="0">
              <a:spcBef>
                <a:spcPct val="0"/>
              </a:spcBef>
              <a:spcAft>
                <a:spcPct val="0"/>
              </a:spcAft>
              <a:tabLst>
                <a:tab pos="571500" algn="l"/>
              </a:tabLst>
              <a:defRPr>
                <a:solidFill>
                  <a:schemeClr val="tx1"/>
                </a:solidFill>
                <a:latin typeface="Arial" panose="020B0604020202020204" pitchFamily="34" charset="0"/>
              </a:defRPr>
            </a:lvl2pPr>
            <a:lvl3pPr eaLnBrk="0" fontAlgn="base" hangingPunct="0">
              <a:spcBef>
                <a:spcPct val="0"/>
              </a:spcBef>
              <a:spcAft>
                <a:spcPct val="0"/>
              </a:spcAft>
              <a:tabLst>
                <a:tab pos="571500" algn="l"/>
              </a:tabLst>
              <a:defRPr>
                <a:solidFill>
                  <a:schemeClr val="tx1"/>
                </a:solidFill>
                <a:latin typeface="Arial" panose="020B0604020202020204" pitchFamily="34" charset="0"/>
              </a:defRPr>
            </a:lvl3pPr>
            <a:lvl4pPr eaLnBrk="0" fontAlgn="base" hangingPunct="0">
              <a:spcBef>
                <a:spcPct val="0"/>
              </a:spcBef>
              <a:spcAft>
                <a:spcPct val="0"/>
              </a:spcAft>
              <a:tabLst>
                <a:tab pos="571500" algn="l"/>
              </a:tabLst>
              <a:defRPr>
                <a:solidFill>
                  <a:schemeClr val="tx1"/>
                </a:solidFill>
                <a:latin typeface="Arial" panose="020B0604020202020204" pitchFamily="34" charset="0"/>
              </a:defRPr>
            </a:lvl4pPr>
            <a:lvl5pPr eaLnBrk="0" fontAlgn="base" hangingPunct="0">
              <a:spcBef>
                <a:spcPct val="0"/>
              </a:spcBef>
              <a:spcAft>
                <a:spcPct val="0"/>
              </a:spcAft>
              <a:tabLst>
                <a:tab pos="571500" algn="l"/>
              </a:tabLst>
              <a:defRPr>
                <a:solidFill>
                  <a:schemeClr val="tx1"/>
                </a:solidFill>
                <a:latin typeface="Arial" panose="020B0604020202020204" pitchFamily="34" charset="0"/>
              </a:defRPr>
            </a:lvl5pPr>
            <a:lvl6pPr eaLnBrk="0" fontAlgn="base" hangingPunct="0">
              <a:spcBef>
                <a:spcPct val="0"/>
              </a:spcBef>
              <a:spcAft>
                <a:spcPct val="0"/>
              </a:spcAft>
              <a:tabLst>
                <a:tab pos="571500" algn="l"/>
              </a:tabLst>
              <a:defRPr>
                <a:solidFill>
                  <a:schemeClr val="tx1"/>
                </a:solidFill>
                <a:latin typeface="Arial" panose="020B0604020202020204" pitchFamily="34" charset="0"/>
              </a:defRPr>
            </a:lvl6pPr>
            <a:lvl7pPr eaLnBrk="0" fontAlgn="base" hangingPunct="0">
              <a:spcBef>
                <a:spcPct val="0"/>
              </a:spcBef>
              <a:spcAft>
                <a:spcPct val="0"/>
              </a:spcAft>
              <a:tabLst>
                <a:tab pos="571500" algn="l"/>
              </a:tabLst>
              <a:defRPr>
                <a:solidFill>
                  <a:schemeClr val="tx1"/>
                </a:solidFill>
                <a:latin typeface="Arial" panose="020B0604020202020204" pitchFamily="34" charset="0"/>
              </a:defRPr>
            </a:lvl7pPr>
            <a:lvl8pPr eaLnBrk="0" fontAlgn="base" hangingPunct="0">
              <a:spcBef>
                <a:spcPct val="0"/>
              </a:spcBef>
              <a:spcAft>
                <a:spcPct val="0"/>
              </a:spcAft>
              <a:tabLst>
                <a:tab pos="571500" algn="l"/>
              </a:tabLst>
              <a:defRPr>
                <a:solidFill>
                  <a:schemeClr val="tx1"/>
                </a:solidFill>
                <a:latin typeface="Arial" panose="020B0604020202020204" pitchFamily="34" charset="0"/>
              </a:defRPr>
            </a:lvl8pPr>
            <a:lvl9pPr eaLnBrk="0" fontAlgn="base" hangingPunct="0">
              <a:spcBef>
                <a:spcPct val="0"/>
              </a:spcBef>
              <a:spcAft>
                <a:spcPct val="0"/>
              </a:spcAft>
              <a:tabLst>
                <a:tab pos="5715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71500" algn="l"/>
              </a:tabLst>
            </a:pPr>
            <a:r>
              <a:rPr kumimoji="0" lang="vi-VN" altLang="en-US" sz="32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 dụng kĩ thuật “</a:t>
            </a:r>
            <a:r>
              <a:rPr kumimoji="0" lang="nl-NL" altLang="en-US" sz="32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Trộn lẫn và Kết nối</a:t>
            </a:r>
            <a:r>
              <a:rPr kumimoji="0" lang="vi-VN" altLang="en-US" sz="32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altLang="en-US" sz="3200" dirty="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71500" algn="l"/>
              </a:tabLst>
            </a:pPr>
            <a:r>
              <a:rPr kumimoji="0" lang="en-US"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t>
            </a:r>
            <a:r>
              <a:rPr kumimoji="0" lang="vi-VN"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ó thể được thực hiện trong thời gian 10- 15 phút</a:t>
            </a:r>
            <a:r>
              <a:rPr kumimoji="0" lang="en-US"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7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vi-VN"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thể được áp dụng cho tất cả các khối lớp và với các môn học. </a:t>
            </a:r>
            <a:r>
              <a:rPr kumimoji="0" lang="en-US" altLang="en-US" sz="27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7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7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7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kĩ</a:t>
            </a:r>
            <a:r>
              <a:rPr kumimoji="0" lang="en-US"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7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kumimoji="0" lang="en-US"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 có thể giúp </a:t>
            </a:r>
            <a:r>
              <a:rPr kumimoji="0" lang="en-US" altLang="en-US" sz="27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7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vi-VN" altLang="en-US" sz="27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ôn lại các khái niệm đã học hoặc giới thiệu các khái niệm mới bằng cách kết nối với các kiến thức trước đây của mình.</a:t>
            </a:r>
            <a:endParaRPr kumimoji="0" lang="en-US" altLang="en-US" sz="2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43B1A5C-C387-3C09-F9A8-0E122A6DB742}"/>
              </a:ext>
            </a:extLst>
          </p:cNvPr>
          <p:cNvSpPr>
            <a:spLocks noChangeArrowheads="1"/>
          </p:cNvSpPr>
          <p:nvPr/>
        </p:nvSpPr>
        <p:spPr bwMode="auto">
          <a:xfrm>
            <a:off x="1" y="3379014"/>
            <a:ext cx="12191999" cy="204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0" algn="l"/>
              </a:tabLst>
              <a:defRPr>
                <a:solidFill>
                  <a:schemeClr val="tx1"/>
                </a:solidFill>
                <a:latin typeface="Arial" panose="020B0604020202020204" pitchFamily="34" charset="0"/>
              </a:defRPr>
            </a:lvl1pPr>
            <a:lvl2pPr eaLnBrk="0" fontAlgn="base" hangingPunct="0">
              <a:spcBef>
                <a:spcPct val="0"/>
              </a:spcBef>
              <a:spcAft>
                <a:spcPct val="0"/>
              </a:spcAft>
              <a:tabLst>
                <a:tab pos="571500" algn="l"/>
              </a:tabLst>
              <a:defRPr>
                <a:solidFill>
                  <a:schemeClr val="tx1"/>
                </a:solidFill>
                <a:latin typeface="Arial" panose="020B0604020202020204" pitchFamily="34" charset="0"/>
              </a:defRPr>
            </a:lvl2pPr>
            <a:lvl3pPr eaLnBrk="0" fontAlgn="base" hangingPunct="0">
              <a:spcBef>
                <a:spcPct val="0"/>
              </a:spcBef>
              <a:spcAft>
                <a:spcPct val="0"/>
              </a:spcAft>
              <a:tabLst>
                <a:tab pos="571500" algn="l"/>
              </a:tabLst>
              <a:defRPr>
                <a:solidFill>
                  <a:schemeClr val="tx1"/>
                </a:solidFill>
                <a:latin typeface="Arial" panose="020B0604020202020204" pitchFamily="34" charset="0"/>
              </a:defRPr>
            </a:lvl3pPr>
            <a:lvl4pPr eaLnBrk="0" fontAlgn="base" hangingPunct="0">
              <a:spcBef>
                <a:spcPct val="0"/>
              </a:spcBef>
              <a:spcAft>
                <a:spcPct val="0"/>
              </a:spcAft>
              <a:tabLst>
                <a:tab pos="571500" algn="l"/>
              </a:tabLst>
              <a:defRPr>
                <a:solidFill>
                  <a:schemeClr val="tx1"/>
                </a:solidFill>
                <a:latin typeface="Arial" panose="020B0604020202020204" pitchFamily="34" charset="0"/>
              </a:defRPr>
            </a:lvl4pPr>
            <a:lvl5pPr eaLnBrk="0" fontAlgn="base" hangingPunct="0">
              <a:spcBef>
                <a:spcPct val="0"/>
              </a:spcBef>
              <a:spcAft>
                <a:spcPct val="0"/>
              </a:spcAft>
              <a:tabLst>
                <a:tab pos="571500" algn="l"/>
              </a:tabLst>
              <a:defRPr>
                <a:solidFill>
                  <a:schemeClr val="tx1"/>
                </a:solidFill>
                <a:latin typeface="Arial" panose="020B0604020202020204" pitchFamily="34" charset="0"/>
              </a:defRPr>
            </a:lvl5pPr>
            <a:lvl6pPr eaLnBrk="0" fontAlgn="base" hangingPunct="0">
              <a:spcBef>
                <a:spcPct val="0"/>
              </a:spcBef>
              <a:spcAft>
                <a:spcPct val="0"/>
              </a:spcAft>
              <a:tabLst>
                <a:tab pos="571500" algn="l"/>
              </a:tabLst>
              <a:defRPr>
                <a:solidFill>
                  <a:schemeClr val="tx1"/>
                </a:solidFill>
                <a:latin typeface="Arial" panose="020B0604020202020204" pitchFamily="34" charset="0"/>
              </a:defRPr>
            </a:lvl6pPr>
            <a:lvl7pPr eaLnBrk="0" fontAlgn="base" hangingPunct="0">
              <a:spcBef>
                <a:spcPct val="0"/>
              </a:spcBef>
              <a:spcAft>
                <a:spcPct val="0"/>
              </a:spcAft>
              <a:tabLst>
                <a:tab pos="571500" algn="l"/>
              </a:tabLst>
              <a:defRPr>
                <a:solidFill>
                  <a:schemeClr val="tx1"/>
                </a:solidFill>
                <a:latin typeface="Arial" panose="020B0604020202020204" pitchFamily="34" charset="0"/>
              </a:defRPr>
            </a:lvl7pPr>
            <a:lvl8pPr eaLnBrk="0" fontAlgn="base" hangingPunct="0">
              <a:spcBef>
                <a:spcPct val="0"/>
              </a:spcBef>
              <a:spcAft>
                <a:spcPct val="0"/>
              </a:spcAft>
              <a:tabLst>
                <a:tab pos="571500" algn="l"/>
              </a:tabLst>
              <a:defRPr>
                <a:solidFill>
                  <a:schemeClr val="tx1"/>
                </a:solidFill>
                <a:latin typeface="Arial" panose="020B0604020202020204" pitchFamily="34" charset="0"/>
              </a:defRPr>
            </a:lvl8pPr>
            <a:lvl9pPr eaLnBrk="0" fontAlgn="base" hangingPunct="0">
              <a:spcBef>
                <a:spcPct val="0"/>
              </a:spcBef>
              <a:spcAft>
                <a:spcPct val="0"/>
              </a:spcAft>
              <a:tabLst>
                <a:tab pos="571500" algn="l"/>
              </a:tabLst>
              <a:defRPr>
                <a:solidFill>
                  <a:schemeClr val="tx1"/>
                </a:solidFill>
                <a:latin typeface="Arial" panose="020B0604020202020204" pitchFamily="34" charset="0"/>
              </a:defRPr>
            </a:lvl9pPr>
          </a:lstStyle>
          <a:p>
            <a:pPr algn="ctr"/>
            <a:r>
              <a:rPr lang="vi-VN" sz="3200" b="1" dirty="0">
                <a:solidFill>
                  <a:srgbClr val="FF0000"/>
                </a:solidFill>
                <a:latin typeface="Times New Roman" panose="02020603050405020304" pitchFamily="18" charset="0"/>
                <a:cs typeface="Times New Roman" panose="02020603050405020304" pitchFamily="18" charset="0"/>
              </a:rPr>
              <a:t>Sử dụng kĩ thuật: “Hoàn tất một nhiệm vụ”</a:t>
            </a:r>
            <a:endParaRPr lang="en-US" sz="3200" b="1" dirty="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800"/>
              </a:spcAft>
            </a:pP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Giáo</a:t>
            </a:r>
            <a:r>
              <a:rPr lang="en-US" sz="2700" dirty="0">
                <a:solidFill>
                  <a:srgbClr val="000000"/>
                </a:solidFill>
                <a:latin typeface="Times New Roman" panose="02020603050405020304" pitchFamily="18" charset="0"/>
                <a:cs typeface="Times New Roman" panose="02020603050405020304" pitchFamily="18" charset="0"/>
              </a:rPr>
              <a:t> </a:t>
            </a:r>
            <a:r>
              <a:rPr lang="en-US" sz="2700" dirty="0" err="1">
                <a:solidFill>
                  <a:srgbClr val="000000"/>
                </a:solidFill>
                <a:latin typeface="Times New Roman" panose="02020603050405020304" pitchFamily="18" charset="0"/>
                <a:cs typeface="Times New Roman" panose="02020603050405020304" pitchFamily="18" charset="0"/>
              </a:rPr>
              <a:t>viên</a:t>
            </a:r>
            <a:r>
              <a:rPr lang="vi-VN" sz="2700" dirty="0">
                <a:solidFill>
                  <a:srgbClr val="000000"/>
                </a:solidFill>
                <a:latin typeface="Times New Roman" panose="02020603050405020304" pitchFamily="18" charset="0"/>
                <a:cs typeface="Times New Roman" panose="02020603050405020304" pitchFamily="18" charset="0"/>
              </a:rPr>
              <a:t> đưa ra một câu chuyện/một vấn đề/một bức tranh/ một thông điệp… mới được giải quyết một phần và yêu cầu học sinh/ nhóm học sinh hoàn tất nốt phần còn lại. </a:t>
            </a:r>
            <a:endParaRPr lang="en-US" sz="27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42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10;&#10;Description automatically generated">
            <a:extLst>
              <a:ext uri="{FF2B5EF4-FFF2-40B4-BE49-F238E27FC236}">
                <a16:creationId xmlns:a16="http://schemas.microsoft.com/office/drawing/2014/main" id="{85558C1F-79E0-413D-8D15-4B6F158014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895" y="369538"/>
            <a:ext cx="1647497" cy="2330411"/>
          </a:xfrm>
          <a:prstGeom prst="rect">
            <a:avLst/>
          </a:prstGeom>
        </p:spPr>
      </p:pic>
      <p:sp>
        <p:nvSpPr>
          <p:cNvPr id="10" name="Subtitle 1">
            <a:extLst>
              <a:ext uri="{FF2B5EF4-FFF2-40B4-BE49-F238E27FC236}">
                <a16:creationId xmlns:a16="http://schemas.microsoft.com/office/drawing/2014/main" id="{3F33FD77-BB3C-4CC3-BEF4-325E043D2A09}"/>
              </a:ext>
            </a:extLst>
          </p:cNvPr>
          <p:cNvSpPr txBox="1">
            <a:spLocks/>
          </p:cNvSpPr>
          <p:nvPr/>
        </p:nvSpPr>
        <p:spPr>
          <a:xfrm>
            <a:off x="0" y="0"/>
            <a:ext cx="11720146" cy="974375"/>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0" i="1" kern="1200">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485"/>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rgbClr val="A8AF2D"/>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Làm</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thế</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nào</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vi-VN"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để làm cho hoạt động vui vẻ?</a:t>
            </a:r>
          </a:p>
        </p:txBody>
      </p:sp>
      <p:sp>
        <p:nvSpPr>
          <p:cNvPr id="9" name="TextBox 8">
            <a:extLst>
              <a:ext uri="{FF2B5EF4-FFF2-40B4-BE49-F238E27FC236}">
                <a16:creationId xmlns:a16="http://schemas.microsoft.com/office/drawing/2014/main" id="{0FAA97A5-5231-CC98-A449-9A93A27ADA5B}"/>
              </a:ext>
            </a:extLst>
          </p:cNvPr>
          <p:cNvSpPr txBox="1"/>
          <p:nvPr/>
        </p:nvSpPr>
        <p:spPr>
          <a:xfrm>
            <a:off x="62459" y="1019345"/>
            <a:ext cx="12067082" cy="5837495"/>
          </a:xfrm>
          <a:prstGeom prst="rect">
            <a:avLst/>
          </a:prstGeom>
          <a:noFill/>
        </p:spPr>
        <p:txBody>
          <a:bodyPr wrap="square">
            <a:spAutoFit/>
          </a:bodyPr>
          <a:lstStyle/>
          <a:p>
            <a:pPr marL="400050" indent="-228600" algn="ctr">
              <a:spcBef>
                <a:spcPts val="800"/>
              </a:spcBef>
              <a:spcAft>
                <a:spcPts val="800"/>
              </a:spcAft>
            </a:pP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spcAft>
                <a:spcPts val="800"/>
              </a:spcAft>
              <a:buFont typeface="Symbol" panose="05050102010706020507" pitchFamily="18" charset="2"/>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spcAft>
                <a:spcPts val="800"/>
              </a:spcAft>
              <a:buFont typeface="Symbol" panose="05050102010706020507" pitchFamily="18" charset="2"/>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spcAft>
                <a:spcPts val="800"/>
              </a:spcAft>
              <a:buFont typeface="Symbol" panose="05050102010706020507" pitchFamily="18" charset="2"/>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chê</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spcAft>
                <a:spcPts val="800"/>
              </a:spcAft>
              <a:buFont typeface="Symbol" panose="05050102010706020507" pitchFamily="18" charset="2"/>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dựng luật chơi rõ ràng; tôn trọng và huy động tất cả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cùng tham gia.</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4250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0EC32-A075-40E6-90C0-B055BADC011D}"/>
              </a:ext>
            </a:extLst>
          </p:cNvPr>
          <p:cNvSpPr>
            <a:spLocks noGrp="1"/>
          </p:cNvSpPr>
          <p:nvPr>
            <p:ph type="body" sz="quarter" idx="14"/>
          </p:nvPr>
        </p:nvSpPr>
        <p:spPr>
          <a:xfrm>
            <a:off x="784738" y="639544"/>
            <a:ext cx="6680774" cy="4378597"/>
          </a:xfrm>
        </p:spPr>
        <p:txBody>
          <a:bodyPr>
            <a:normAutofit fontScale="92500"/>
          </a:bodyPr>
          <a:lstStyle/>
          <a:p>
            <a:pPr algn="just"/>
            <a:r>
              <a:rPr lang="en-GB" sz="3200" dirty="0" err="1"/>
              <a:t>Học</a:t>
            </a:r>
            <a:r>
              <a:rPr lang="en-GB" sz="3200" dirty="0"/>
              <a:t> </a:t>
            </a:r>
            <a:r>
              <a:rPr lang="en-GB" sz="3200" dirty="0" err="1"/>
              <a:t>thông</a:t>
            </a:r>
            <a:r>
              <a:rPr lang="en-GB" sz="3200" dirty="0"/>
              <a:t> qua </a:t>
            </a:r>
            <a:r>
              <a:rPr lang="en-GB" sz="3200" dirty="0" err="1"/>
              <a:t>Chơi</a:t>
            </a:r>
            <a:r>
              <a:rPr lang="en-GB" sz="3200" dirty="0"/>
              <a:t> </a:t>
            </a:r>
            <a:r>
              <a:rPr lang="en-GB" sz="3200" dirty="0" err="1"/>
              <a:t>được</a:t>
            </a:r>
            <a:r>
              <a:rPr lang="en-GB" sz="3200" dirty="0"/>
              <a:t> </a:t>
            </a:r>
            <a:r>
              <a:rPr lang="en-GB" sz="3200" dirty="0" err="1"/>
              <a:t>hiểu</a:t>
            </a:r>
            <a:r>
              <a:rPr lang="en-GB" sz="3200" dirty="0"/>
              <a:t> </a:t>
            </a:r>
            <a:r>
              <a:rPr lang="en-GB" sz="3200" dirty="0" err="1"/>
              <a:t>theo</a:t>
            </a:r>
            <a:r>
              <a:rPr lang="en-GB" sz="3200" dirty="0"/>
              <a:t> </a:t>
            </a:r>
            <a:r>
              <a:rPr lang="en-GB" sz="3200" dirty="0" err="1"/>
              <a:t>nghĩa</a:t>
            </a:r>
            <a:r>
              <a:rPr lang="en-GB" sz="3200" dirty="0"/>
              <a:t> </a:t>
            </a:r>
            <a:r>
              <a:rPr lang="en-GB" sz="3200" dirty="0" err="1"/>
              <a:t>rộng</a:t>
            </a:r>
            <a:r>
              <a:rPr lang="en-GB" sz="3200" dirty="0"/>
              <a:t> </a:t>
            </a:r>
            <a:r>
              <a:rPr lang="en-US" sz="3200" dirty="0" err="1"/>
              <a:t>là</a:t>
            </a:r>
            <a:r>
              <a:rPr lang="en-US" sz="3200" dirty="0"/>
              <a:t> </a:t>
            </a:r>
            <a:r>
              <a:rPr lang="en-US" sz="3200" b="1" dirty="0" err="1">
                <a:solidFill>
                  <a:schemeClr val="accent6"/>
                </a:solidFill>
              </a:rPr>
              <a:t>hướng</a:t>
            </a:r>
            <a:r>
              <a:rPr lang="en-US" sz="3200" b="1" dirty="0">
                <a:solidFill>
                  <a:schemeClr val="accent6"/>
                </a:solidFill>
              </a:rPr>
              <a:t> </a:t>
            </a:r>
            <a:r>
              <a:rPr lang="en-US" sz="3200" b="1" dirty="0" err="1">
                <a:solidFill>
                  <a:schemeClr val="accent6"/>
                </a:solidFill>
              </a:rPr>
              <a:t>tiếp</a:t>
            </a:r>
            <a:r>
              <a:rPr lang="en-US" sz="3200" b="1" dirty="0">
                <a:solidFill>
                  <a:schemeClr val="accent6"/>
                </a:solidFill>
              </a:rPr>
              <a:t> </a:t>
            </a:r>
            <a:r>
              <a:rPr lang="en-US" sz="3200" b="1" dirty="0" err="1">
                <a:solidFill>
                  <a:schemeClr val="accent6"/>
                </a:solidFill>
              </a:rPr>
              <a:t>cận</a:t>
            </a:r>
            <a:r>
              <a:rPr lang="en-US" sz="3200" b="1" dirty="0">
                <a:solidFill>
                  <a:schemeClr val="accent6"/>
                </a:solidFill>
              </a:rPr>
              <a:t> </a:t>
            </a:r>
            <a:r>
              <a:rPr lang="en-US" sz="3200" b="1" dirty="0" err="1">
                <a:solidFill>
                  <a:schemeClr val="accent6"/>
                </a:solidFill>
              </a:rPr>
              <a:t>giáo</a:t>
            </a:r>
            <a:r>
              <a:rPr lang="en-US" sz="3200" b="1" dirty="0">
                <a:solidFill>
                  <a:schemeClr val="accent6"/>
                </a:solidFill>
              </a:rPr>
              <a:t> </a:t>
            </a:r>
            <a:r>
              <a:rPr lang="en-US" sz="3200" b="1" dirty="0" err="1">
                <a:solidFill>
                  <a:schemeClr val="accent6"/>
                </a:solidFill>
              </a:rPr>
              <a:t>dục</a:t>
            </a:r>
            <a:r>
              <a:rPr lang="en-US" sz="3200" dirty="0"/>
              <a:t>, ở </a:t>
            </a:r>
            <a:r>
              <a:rPr lang="en-US" sz="3200" dirty="0" err="1"/>
              <a:t>đó</a:t>
            </a:r>
            <a:r>
              <a:rPr lang="en-US" sz="3200" dirty="0"/>
              <a:t> </a:t>
            </a:r>
            <a:r>
              <a:rPr lang="en-US" sz="3200" dirty="0" err="1"/>
              <a:t>học</a:t>
            </a:r>
            <a:r>
              <a:rPr lang="en-US" sz="3200" dirty="0"/>
              <a:t> </a:t>
            </a:r>
            <a:r>
              <a:rPr lang="en-US" sz="3200" dirty="0" err="1"/>
              <a:t>sinh</a:t>
            </a:r>
            <a:r>
              <a:rPr lang="en-US" sz="3200" dirty="0"/>
              <a:t> </a:t>
            </a:r>
            <a:r>
              <a:rPr lang="en-US" sz="3200" dirty="0" err="1"/>
              <a:t>được</a:t>
            </a:r>
            <a:r>
              <a:rPr lang="en-US" sz="3200" dirty="0"/>
              <a:t> </a:t>
            </a:r>
            <a:r>
              <a:rPr lang="en-US" sz="3200" dirty="0" err="1"/>
              <a:t>tương</a:t>
            </a:r>
            <a:r>
              <a:rPr lang="en-US" sz="3200" dirty="0"/>
              <a:t> </a:t>
            </a:r>
            <a:r>
              <a:rPr lang="en-US" sz="3200" dirty="0" err="1"/>
              <a:t>tác</a:t>
            </a:r>
            <a:r>
              <a:rPr lang="en-US" sz="3200" dirty="0"/>
              <a:t>, </a:t>
            </a:r>
            <a:r>
              <a:rPr lang="en-US" sz="3200" dirty="0" err="1"/>
              <a:t>trải</a:t>
            </a:r>
            <a:r>
              <a:rPr lang="en-US" sz="3200" dirty="0"/>
              <a:t> </a:t>
            </a:r>
            <a:r>
              <a:rPr lang="en-US" sz="3200" dirty="0" err="1"/>
              <a:t>nghiệm</a:t>
            </a:r>
            <a:r>
              <a:rPr lang="en-US" sz="3200" dirty="0"/>
              <a:t>, </a:t>
            </a:r>
            <a:r>
              <a:rPr lang="en-US" sz="3200" dirty="0" err="1"/>
              <a:t>khám</a:t>
            </a:r>
            <a:r>
              <a:rPr lang="en-US" sz="3200" dirty="0"/>
              <a:t> </a:t>
            </a:r>
            <a:r>
              <a:rPr lang="en-US" sz="3200" dirty="0" err="1"/>
              <a:t>phá</a:t>
            </a:r>
            <a:r>
              <a:rPr lang="en-US" sz="3200" dirty="0"/>
              <a:t> </a:t>
            </a:r>
            <a:r>
              <a:rPr lang="en-US" sz="3200" dirty="0" err="1"/>
              <a:t>và</a:t>
            </a:r>
            <a:r>
              <a:rPr lang="en-US" sz="3200" dirty="0"/>
              <a:t> </a:t>
            </a:r>
            <a:r>
              <a:rPr lang="en-US" sz="3200" dirty="0" err="1"/>
              <a:t>giải</a:t>
            </a:r>
            <a:r>
              <a:rPr lang="en-US" sz="3200" dirty="0"/>
              <a:t> </a:t>
            </a:r>
            <a:r>
              <a:rPr lang="en-US" sz="3200" dirty="0" err="1"/>
              <a:t>quyết</a:t>
            </a:r>
            <a:r>
              <a:rPr lang="en-US" sz="3200" dirty="0"/>
              <a:t> </a:t>
            </a:r>
            <a:r>
              <a:rPr lang="en-US" sz="3200" dirty="0" err="1"/>
              <a:t>vấn</a:t>
            </a:r>
            <a:r>
              <a:rPr lang="en-US" sz="3200" dirty="0"/>
              <a:t> </a:t>
            </a:r>
            <a:r>
              <a:rPr lang="en-US" sz="3200" dirty="0" err="1"/>
              <a:t>đề</a:t>
            </a:r>
            <a:r>
              <a:rPr lang="en-US" sz="3200" dirty="0"/>
              <a:t> </a:t>
            </a:r>
            <a:r>
              <a:rPr lang="en-US" sz="3200" dirty="0" err="1"/>
              <a:t>trong</a:t>
            </a:r>
            <a:r>
              <a:rPr lang="en-US" sz="3200" dirty="0"/>
              <a:t> </a:t>
            </a:r>
            <a:r>
              <a:rPr lang="en-US" sz="3200" dirty="0" err="1"/>
              <a:t>môi</a:t>
            </a:r>
            <a:r>
              <a:rPr lang="en-US" sz="3200" dirty="0"/>
              <a:t> </a:t>
            </a:r>
            <a:r>
              <a:rPr lang="en-US" sz="3200" dirty="0" err="1"/>
              <a:t>trường</a:t>
            </a:r>
            <a:r>
              <a:rPr lang="en-US" sz="3200" dirty="0"/>
              <a:t> </a:t>
            </a:r>
            <a:r>
              <a:rPr lang="en-US" sz="3200" dirty="0" err="1"/>
              <a:t>học</a:t>
            </a:r>
            <a:r>
              <a:rPr lang="en-US" sz="3200" dirty="0"/>
              <a:t> </a:t>
            </a:r>
            <a:r>
              <a:rPr lang="en-US" sz="3200" dirty="0" err="1"/>
              <a:t>tập</a:t>
            </a:r>
            <a:r>
              <a:rPr lang="en-US" sz="3200" dirty="0"/>
              <a:t> </a:t>
            </a:r>
            <a:r>
              <a:rPr lang="en-US" sz="3200" dirty="0" err="1"/>
              <a:t>vui</a:t>
            </a:r>
            <a:r>
              <a:rPr lang="en-US" sz="3200" dirty="0"/>
              <a:t> </a:t>
            </a:r>
            <a:r>
              <a:rPr lang="en-US" sz="3200" dirty="0" err="1"/>
              <a:t>vẻ</a:t>
            </a:r>
            <a:r>
              <a:rPr lang="en-US" sz="3200" dirty="0"/>
              <a:t>. </a:t>
            </a:r>
            <a:r>
              <a:rPr lang="en-US" sz="3200" dirty="0" err="1"/>
              <a:t>Giáo</a:t>
            </a:r>
            <a:r>
              <a:rPr lang="en-US" sz="3200" dirty="0"/>
              <a:t> </a:t>
            </a:r>
            <a:r>
              <a:rPr lang="en-US" sz="3200" dirty="0" err="1"/>
              <a:t>viên</a:t>
            </a:r>
            <a:r>
              <a:rPr lang="en-US" sz="3200" dirty="0"/>
              <a:t> </a:t>
            </a:r>
            <a:r>
              <a:rPr lang="en-US" sz="3200" dirty="0" err="1"/>
              <a:t>kết</a:t>
            </a:r>
            <a:r>
              <a:rPr lang="en-US" sz="3200" dirty="0"/>
              <a:t> </a:t>
            </a:r>
            <a:r>
              <a:rPr lang="en-US" sz="3200" dirty="0" err="1"/>
              <a:t>nối</a:t>
            </a:r>
            <a:r>
              <a:rPr lang="en-US" sz="3200" dirty="0"/>
              <a:t> </a:t>
            </a:r>
            <a:r>
              <a:rPr lang="en-US" sz="3200" dirty="0" err="1"/>
              <a:t>mục</a:t>
            </a:r>
            <a:r>
              <a:rPr lang="en-US" sz="3200" dirty="0"/>
              <a:t> </a:t>
            </a:r>
            <a:r>
              <a:rPr lang="en-US" sz="3200" dirty="0" err="1"/>
              <a:t>tiêu</a:t>
            </a:r>
            <a:r>
              <a:rPr lang="en-US" sz="3200" dirty="0"/>
              <a:t> </a:t>
            </a:r>
            <a:r>
              <a:rPr lang="en-US" sz="3200" dirty="0" err="1"/>
              <a:t>học</a:t>
            </a:r>
            <a:r>
              <a:rPr lang="en-US" sz="3200" dirty="0"/>
              <a:t> </a:t>
            </a:r>
            <a:r>
              <a:rPr lang="en-US" sz="3200" dirty="0" err="1"/>
              <a:t>tập</a:t>
            </a:r>
            <a:r>
              <a:rPr lang="en-US" sz="3200" dirty="0"/>
              <a:t> </a:t>
            </a:r>
            <a:r>
              <a:rPr lang="en-US" sz="3200" dirty="0" err="1"/>
              <a:t>với</a:t>
            </a:r>
            <a:r>
              <a:rPr lang="en-US" sz="3200" dirty="0"/>
              <a:t> </a:t>
            </a:r>
            <a:r>
              <a:rPr lang="en-US" sz="3200" dirty="0" err="1"/>
              <a:t>hoạt</a:t>
            </a:r>
            <a:r>
              <a:rPr lang="en-US" sz="3200" dirty="0"/>
              <a:t> </a:t>
            </a:r>
            <a:r>
              <a:rPr lang="en-US" sz="3200" dirty="0" err="1"/>
              <a:t>động</a:t>
            </a:r>
            <a:r>
              <a:rPr lang="en-US" sz="3200" dirty="0"/>
              <a:t> </a:t>
            </a:r>
            <a:r>
              <a:rPr lang="en-US" sz="3200" dirty="0" err="1"/>
              <a:t>chơi</a:t>
            </a:r>
            <a:r>
              <a:rPr lang="en-US" sz="3200" dirty="0"/>
              <a:t> </a:t>
            </a:r>
            <a:r>
              <a:rPr lang="en-US" sz="3200" dirty="0" err="1"/>
              <a:t>nhằm</a:t>
            </a:r>
            <a:r>
              <a:rPr lang="en-US" sz="3200" dirty="0"/>
              <a:t> </a:t>
            </a:r>
            <a:r>
              <a:rPr lang="en-US" sz="3200" dirty="0" err="1"/>
              <a:t>thúc</a:t>
            </a:r>
            <a:r>
              <a:rPr lang="en-US" sz="3200" dirty="0"/>
              <a:t> </a:t>
            </a:r>
            <a:r>
              <a:rPr lang="en-US" sz="3200" dirty="0" err="1"/>
              <a:t>đẩy</a:t>
            </a:r>
            <a:r>
              <a:rPr lang="en-US" sz="3200" dirty="0"/>
              <a:t> </a:t>
            </a:r>
            <a:r>
              <a:rPr lang="en-US" sz="3200" dirty="0" err="1"/>
              <a:t>sự</a:t>
            </a:r>
            <a:r>
              <a:rPr lang="en-US" sz="3200" dirty="0"/>
              <a:t> </a:t>
            </a:r>
            <a:r>
              <a:rPr lang="en-US" sz="3200" dirty="0" err="1"/>
              <a:t>tham</a:t>
            </a:r>
            <a:r>
              <a:rPr lang="en-US" sz="3200" dirty="0"/>
              <a:t> </a:t>
            </a:r>
            <a:r>
              <a:rPr lang="en-US" sz="3200" dirty="0" err="1"/>
              <a:t>gia</a:t>
            </a:r>
            <a:r>
              <a:rPr lang="en-US" sz="3200" dirty="0"/>
              <a:t> </a:t>
            </a:r>
            <a:r>
              <a:rPr lang="en-US" sz="3200" dirty="0" err="1"/>
              <a:t>và</a:t>
            </a:r>
            <a:r>
              <a:rPr lang="en-US" sz="3200" dirty="0"/>
              <a:t> </a:t>
            </a:r>
            <a:r>
              <a:rPr lang="en-US" sz="3200" dirty="0" err="1"/>
              <a:t>tự</a:t>
            </a:r>
            <a:r>
              <a:rPr lang="en-US" sz="3200" dirty="0"/>
              <a:t> </a:t>
            </a:r>
            <a:r>
              <a:rPr lang="en-US" sz="3200" dirty="0" err="1"/>
              <a:t>chủ</a:t>
            </a:r>
            <a:r>
              <a:rPr lang="en-US" sz="3200" dirty="0"/>
              <a:t> </a:t>
            </a:r>
            <a:r>
              <a:rPr lang="en-US" sz="3200" dirty="0" err="1"/>
              <a:t>của</a:t>
            </a:r>
            <a:r>
              <a:rPr lang="en-US" sz="3200" dirty="0"/>
              <a:t> </a:t>
            </a:r>
            <a:r>
              <a:rPr lang="en-US" sz="3200" dirty="0" err="1"/>
              <a:t>học</a:t>
            </a:r>
            <a:r>
              <a:rPr lang="en-US" sz="3200" dirty="0"/>
              <a:t> </a:t>
            </a:r>
            <a:r>
              <a:rPr lang="en-US" sz="3200" dirty="0" err="1"/>
              <a:t>sinh</a:t>
            </a:r>
            <a:r>
              <a:rPr lang="en-US" sz="3200" dirty="0"/>
              <a:t>, </a:t>
            </a:r>
            <a:r>
              <a:rPr lang="en-US" sz="3200" dirty="0" err="1"/>
              <a:t>từ</a:t>
            </a:r>
            <a:r>
              <a:rPr lang="en-US" sz="3200" dirty="0"/>
              <a:t> </a:t>
            </a:r>
            <a:r>
              <a:rPr lang="en-US" sz="3200" dirty="0" err="1"/>
              <a:t>đó</a:t>
            </a:r>
            <a:r>
              <a:rPr lang="en-US" sz="3200" dirty="0"/>
              <a:t> </a:t>
            </a:r>
            <a:r>
              <a:rPr lang="en-US" sz="3200" dirty="0" err="1"/>
              <a:t>góp</a:t>
            </a:r>
            <a:r>
              <a:rPr lang="en-US" sz="3200" dirty="0"/>
              <a:t> </a:t>
            </a:r>
            <a:r>
              <a:rPr lang="en-US" sz="3200" dirty="0" err="1"/>
              <a:t>phần</a:t>
            </a:r>
            <a:r>
              <a:rPr lang="en-US" sz="3200" dirty="0"/>
              <a:t> </a:t>
            </a:r>
            <a:r>
              <a:rPr lang="en-US" sz="3200" dirty="0" err="1"/>
              <a:t>phát</a:t>
            </a:r>
            <a:r>
              <a:rPr lang="en-US" sz="3200" dirty="0"/>
              <a:t> </a:t>
            </a:r>
            <a:r>
              <a:rPr lang="en-US" sz="3200" dirty="0" err="1"/>
              <a:t>triển</a:t>
            </a:r>
            <a:r>
              <a:rPr lang="en-US" sz="3200" dirty="0"/>
              <a:t> </a:t>
            </a:r>
            <a:r>
              <a:rPr lang="en-US" sz="3200" dirty="0" err="1"/>
              <a:t>phẩm</a:t>
            </a:r>
            <a:r>
              <a:rPr lang="en-US" sz="3200" dirty="0"/>
              <a:t> </a:t>
            </a:r>
            <a:r>
              <a:rPr lang="en-US" sz="3200" dirty="0" err="1"/>
              <a:t>chất</a:t>
            </a:r>
            <a:r>
              <a:rPr lang="en-US" sz="3200" dirty="0"/>
              <a:t> </a:t>
            </a:r>
            <a:r>
              <a:rPr lang="en-US" sz="3200" dirty="0" err="1"/>
              <a:t>và</a:t>
            </a:r>
            <a:r>
              <a:rPr lang="en-US" sz="3200" dirty="0"/>
              <a:t> </a:t>
            </a:r>
            <a:r>
              <a:rPr lang="en-US" sz="3200" dirty="0" err="1"/>
              <a:t>năng</a:t>
            </a:r>
            <a:r>
              <a:rPr lang="en-US" sz="3200" dirty="0"/>
              <a:t> </a:t>
            </a:r>
            <a:r>
              <a:rPr lang="en-US" sz="3200" dirty="0" err="1"/>
              <a:t>lực</a:t>
            </a:r>
            <a:r>
              <a:rPr lang="en-US" sz="3200" dirty="0"/>
              <a:t> </a:t>
            </a:r>
            <a:r>
              <a:rPr lang="en-US" sz="3200" dirty="0" err="1"/>
              <a:t>của</a:t>
            </a:r>
            <a:r>
              <a:rPr lang="en-US" sz="3200" dirty="0"/>
              <a:t> </a:t>
            </a:r>
            <a:r>
              <a:rPr lang="en-US" sz="3200" dirty="0" err="1"/>
              <a:t>người</a:t>
            </a:r>
            <a:r>
              <a:rPr lang="en-US" sz="3200" dirty="0"/>
              <a:t> </a:t>
            </a:r>
            <a:r>
              <a:rPr lang="en-US" sz="3200" dirty="0" err="1"/>
              <a:t>học</a:t>
            </a:r>
            <a:r>
              <a:rPr lang="en-US" sz="3200" dirty="0"/>
              <a:t>.</a:t>
            </a:r>
            <a:endParaRPr lang="en-GB" sz="3200" dirty="0"/>
          </a:p>
        </p:txBody>
      </p:sp>
      <p:pic>
        <p:nvPicPr>
          <p:cNvPr id="7" name="Picture Placeholder 6">
            <a:extLst>
              <a:ext uri="{FF2B5EF4-FFF2-40B4-BE49-F238E27FC236}">
                <a16:creationId xmlns:a16="http://schemas.microsoft.com/office/drawing/2014/main" id="{9A40292D-13AB-4E6D-AA28-E1E6D3079D19}"/>
              </a:ext>
            </a:extLst>
          </p:cNvPr>
          <p:cNvPicPr>
            <a:picLocks noGrp="1" noChangeAspect="1"/>
          </p:cNvPicPr>
          <p:nvPr>
            <p:ph type="pic" sz="quarter" idx="15"/>
          </p:nvPr>
        </p:nvPicPr>
        <p:blipFill>
          <a:blip r:embed="rId3"/>
          <a:srcRect t="5" b="5"/>
          <a:stretch>
            <a:fillRect/>
          </a:stretch>
        </p:blipFill>
        <p:spPr>
          <a:prstGeom prst="rect">
            <a:avLst/>
          </a:prstGeom>
        </p:spPr>
      </p:pic>
      <p:sp>
        <p:nvSpPr>
          <p:cNvPr id="8" name="Subtitle 2">
            <a:extLst>
              <a:ext uri="{FF2B5EF4-FFF2-40B4-BE49-F238E27FC236}">
                <a16:creationId xmlns:a16="http://schemas.microsoft.com/office/drawing/2014/main" id="{3A452AB6-C206-4C16-A046-E2B11A46B82B}"/>
              </a:ext>
            </a:extLst>
          </p:cNvPr>
          <p:cNvSpPr>
            <a:spLocks noGrp="1"/>
          </p:cNvSpPr>
          <p:nvPr>
            <p:ph type="subTitle" idx="13"/>
          </p:nvPr>
        </p:nvSpPr>
        <p:spPr>
          <a:xfrm>
            <a:off x="657472" y="5260601"/>
            <a:ext cx="3811341" cy="642735"/>
          </a:xfrm>
        </p:spPr>
        <p:txBody>
          <a:bodyPr anchor="t">
            <a:noAutofit/>
          </a:bodyPr>
          <a:lstStyle/>
          <a:p>
            <a:r>
              <a:rPr lang="en-US" sz="2800" err="1"/>
              <a:t>Định</a:t>
            </a:r>
            <a:r>
              <a:rPr lang="en-US" sz="2800"/>
              <a:t> </a:t>
            </a:r>
            <a:r>
              <a:rPr lang="en-US" sz="2800" err="1"/>
              <a:t>nghĩa</a:t>
            </a:r>
            <a:r>
              <a:rPr lang="en-US" sz="2800"/>
              <a:t> HTQC </a:t>
            </a:r>
          </a:p>
          <a:p>
            <a:r>
              <a:rPr lang="en-US" sz="2800" err="1"/>
              <a:t>của</a:t>
            </a:r>
            <a:r>
              <a:rPr lang="en-US" sz="2800"/>
              <a:t> </a:t>
            </a:r>
            <a:r>
              <a:rPr lang="en-US" sz="2800" err="1"/>
              <a:t>dự</a:t>
            </a:r>
            <a:r>
              <a:rPr lang="en-US" sz="2800"/>
              <a:t> </a:t>
            </a:r>
            <a:r>
              <a:rPr lang="en-US" sz="2800" err="1"/>
              <a:t>án</a:t>
            </a:r>
            <a:r>
              <a:rPr lang="en-US" sz="2800"/>
              <a:t> iPLAY</a:t>
            </a:r>
            <a:endParaRPr lang="en-GB" sz="2800"/>
          </a:p>
        </p:txBody>
      </p:sp>
    </p:spTree>
    <p:extLst>
      <p:ext uri="{BB962C8B-B14F-4D97-AF65-F5344CB8AC3E}">
        <p14:creationId xmlns:p14="http://schemas.microsoft.com/office/powerpoint/2010/main" val="4182507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extLst>
              <p:ext uri="{D42A27DB-BD31-4B8C-83A1-F6EECF244321}">
                <p14:modId xmlns:p14="http://schemas.microsoft.com/office/powerpoint/2010/main" val="2060553998"/>
              </p:ext>
            </p:extLst>
          </p:nvPr>
        </p:nvGraphicFramePr>
        <p:xfrm>
          <a:off x="128427" y="1175874"/>
          <a:ext cx="11935146" cy="5366393"/>
        </p:xfrm>
        <a:graphic>
          <a:graphicData uri="http://schemas.openxmlformats.org/drawingml/2006/table">
            <a:tbl>
              <a:tblPr firstRow="1" bandRow="1">
                <a:tableStyleId>{5C22544A-7EE6-4342-B048-85BDC9FD1C3A}</a:tableStyleId>
              </a:tblPr>
              <a:tblGrid>
                <a:gridCol w="7821773">
                  <a:extLst>
                    <a:ext uri="{9D8B030D-6E8A-4147-A177-3AD203B41FA5}">
                      <a16:colId xmlns:a16="http://schemas.microsoft.com/office/drawing/2014/main" val="3933389322"/>
                    </a:ext>
                  </a:extLst>
                </a:gridCol>
                <a:gridCol w="4113373">
                  <a:extLst>
                    <a:ext uri="{9D8B030D-6E8A-4147-A177-3AD203B41FA5}">
                      <a16:colId xmlns:a16="http://schemas.microsoft.com/office/drawing/2014/main" val="1744492476"/>
                    </a:ext>
                  </a:extLst>
                </a:gridCol>
              </a:tblGrid>
              <a:tr h="641993">
                <a:tc>
                  <a:txBody>
                    <a:bodyPr/>
                    <a:lstStyle/>
                    <a:p>
                      <a:pPr algn="ctr"/>
                      <a:r>
                        <a:rPr lang="en-US" sz="2400" err="1">
                          <a:latin typeface="Myriad Pro" panose="020B0503030403020204"/>
                        </a:rPr>
                        <a:t>Hoạt</a:t>
                      </a:r>
                      <a:r>
                        <a:rPr lang="en-US" sz="2400">
                          <a:latin typeface="Myriad Pro" panose="020B0503030403020204"/>
                        </a:rPr>
                        <a:t> </a:t>
                      </a:r>
                      <a:r>
                        <a:rPr lang="en-US" sz="2400" err="1">
                          <a:latin typeface="Myriad Pro" panose="020B0503030403020204"/>
                        </a:rPr>
                        <a:t>động</a:t>
                      </a:r>
                      <a:r>
                        <a:rPr lang="en-US" sz="2400">
                          <a:latin typeface="Myriad Pro" panose="020B0503030403020204"/>
                        </a:rPr>
                        <a:t> </a:t>
                      </a:r>
                      <a:r>
                        <a:rPr lang="en-US" sz="2400" err="1">
                          <a:latin typeface="Myriad Pro" panose="020B0503030403020204"/>
                        </a:rPr>
                        <a:t>của</a:t>
                      </a:r>
                      <a:r>
                        <a:rPr lang="en-US" sz="2400">
                          <a:latin typeface="Myriad Pro" panose="020B0503030403020204"/>
                        </a:rPr>
                        <a:t> </a:t>
                      </a:r>
                      <a:r>
                        <a:rPr lang="en-US" sz="2400" err="1">
                          <a:latin typeface="Myriad Pro" panose="020B0503030403020204"/>
                        </a:rPr>
                        <a:t>giáo</a:t>
                      </a:r>
                      <a:r>
                        <a:rPr lang="en-US" sz="2400">
                          <a:latin typeface="Myriad Pro" panose="020B0503030403020204"/>
                        </a:rPr>
                        <a:t> </a:t>
                      </a:r>
                      <a:r>
                        <a:rPr lang="en-US" sz="2400" err="1">
                          <a:latin typeface="Myriad Pro" panose="020B0503030403020204"/>
                        </a:rPr>
                        <a:t>viên</a:t>
                      </a:r>
                      <a:endParaRPr lang="en-US" sz="2400">
                        <a:latin typeface="Myriad Pro" panose="020B0503030403020204"/>
                      </a:endParaRPr>
                    </a:p>
                  </a:txBody>
                  <a:tcPr/>
                </a:tc>
                <a:tc>
                  <a:txBody>
                    <a:bodyPr/>
                    <a:lstStyle/>
                    <a:p>
                      <a:pPr algn="ctr"/>
                      <a:r>
                        <a:rPr lang="en-US" sz="2400" dirty="0" err="1">
                          <a:latin typeface="Myriad Pro" panose="020B0503030403020204"/>
                        </a:rPr>
                        <a:t>Các</a:t>
                      </a:r>
                      <a:r>
                        <a:rPr lang="en-US" sz="2400" dirty="0">
                          <a:latin typeface="Myriad Pro" panose="020B0503030403020204"/>
                        </a:rPr>
                        <a:t> PP, KT </a:t>
                      </a:r>
                      <a:r>
                        <a:rPr lang="en-US" sz="2400" dirty="0" err="1">
                          <a:latin typeface="Myriad Pro" panose="020B0503030403020204"/>
                        </a:rPr>
                        <a:t>có</a:t>
                      </a:r>
                      <a:r>
                        <a:rPr lang="en-US" sz="2400" dirty="0">
                          <a:latin typeface="Myriad Pro" panose="020B0503030403020204"/>
                        </a:rPr>
                        <a:t> </a:t>
                      </a:r>
                      <a:r>
                        <a:rPr lang="en-US" sz="2400" dirty="0" err="1">
                          <a:latin typeface="Myriad Pro" panose="020B0503030403020204"/>
                        </a:rPr>
                        <a:t>thể</a:t>
                      </a:r>
                      <a:r>
                        <a:rPr lang="en-US" sz="2400" dirty="0">
                          <a:latin typeface="Myriad Pro" panose="020B0503030403020204"/>
                        </a:rPr>
                        <a:t> </a:t>
                      </a:r>
                      <a:r>
                        <a:rPr lang="en-US" sz="2400" dirty="0" err="1">
                          <a:latin typeface="Myriad Pro" panose="020B0503030403020204"/>
                        </a:rPr>
                        <a:t>áp</a:t>
                      </a:r>
                      <a:r>
                        <a:rPr lang="en-US" sz="2400" dirty="0">
                          <a:latin typeface="Myriad Pro" panose="020B0503030403020204"/>
                        </a:rPr>
                        <a:t> </a:t>
                      </a:r>
                      <a:r>
                        <a:rPr lang="en-US" sz="2400" dirty="0" err="1">
                          <a:latin typeface="Myriad Pro" panose="020B0503030403020204"/>
                        </a:rPr>
                        <a:t>dụng</a:t>
                      </a:r>
                      <a:endParaRPr lang="en-US" sz="2400" dirty="0">
                        <a:latin typeface="Myriad Pro" panose="020B0503030403020204"/>
                      </a:endParaRPr>
                    </a:p>
                  </a:txBody>
                  <a:tcPr/>
                </a:tc>
                <a:extLst>
                  <a:ext uri="{0D108BD9-81ED-4DB2-BD59-A6C34878D82A}">
                    <a16:rowId xmlns:a16="http://schemas.microsoft.com/office/drawing/2014/main" val="2445449989"/>
                  </a:ext>
                </a:extLst>
              </a:tr>
              <a:tr h="1139954">
                <a:tc>
                  <a:txBody>
                    <a:bodyPr/>
                    <a:lstStyle/>
                    <a:p>
                      <a:pPr algn="just"/>
                      <a:r>
                        <a:rPr lang="vi-VN" sz="2800" b="0" dirty="0">
                          <a:solidFill>
                            <a:srgbClr val="000404"/>
                          </a:solidFill>
                          <a:latin typeface="Times New Roman" panose="02020603050405020304" pitchFamily="18" charset="0"/>
                          <a:cs typeface="Times New Roman" panose="02020603050405020304" pitchFamily="18" charset="0"/>
                        </a:rPr>
                        <a:t>Tăng cường quyền tự chủ của học sinh thông qua các hoạt động</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rowSpan="4">
                  <a:txBody>
                    <a:bodyPr/>
                    <a:lstStyle/>
                    <a:p>
                      <a:pPr marL="457200" indent="-457200">
                        <a:spcBef>
                          <a:spcPts val="1200"/>
                        </a:spcBef>
                        <a:spcAft>
                          <a:spcPts val="1200"/>
                        </a:spcAf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Nhóm</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chuyên</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gia</a:t>
                      </a:r>
                      <a:endParaRPr lang="en-US" sz="2800" dirty="0">
                        <a:solidFill>
                          <a:srgbClr val="000404"/>
                        </a:solidFill>
                        <a:latin typeface="Times New Roman" panose="02020603050405020304" pitchFamily="18" charset="0"/>
                        <a:cs typeface="Times New Roman" panose="02020603050405020304" pitchFamily="18" charset="0"/>
                      </a:endParaRPr>
                    </a:p>
                    <a:p>
                      <a:pPr marL="457200" indent="-457200">
                        <a:spcBef>
                          <a:spcPts val="1200"/>
                        </a:spcBef>
                        <a:spcAft>
                          <a:spcPts val="1200"/>
                        </a:spcAf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Khơi</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dậy</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trí</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tò</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mò</a:t>
                      </a:r>
                      <a:endParaRPr lang="en-US" sz="2800" dirty="0">
                        <a:solidFill>
                          <a:srgbClr val="000404"/>
                        </a:solidFill>
                        <a:latin typeface="Times New Roman" panose="02020603050405020304" pitchFamily="18" charset="0"/>
                        <a:cs typeface="Times New Roman" panose="02020603050405020304" pitchFamily="18" charset="0"/>
                      </a:endParaRPr>
                    </a:p>
                    <a:p>
                      <a:pPr marL="457200" indent="-457200">
                        <a:lnSpc>
                          <a:spcPct val="150000"/>
                        </a:lnSpc>
                        <a:spcBef>
                          <a:spcPts val="1200"/>
                        </a:spcBef>
                        <a:spcAft>
                          <a:spcPts val="1200"/>
                        </a:spcAf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Nhìn</a:t>
                      </a:r>
                      <a:r>
                        <a:rPr lang="en-US" sz="2800" dirty="0">
                          <a:solidFill>
                            <a:srgbClr val="000404"/>
                          </a:solidFill>
                          <a:latin typeface="Times New Roman" panose="02020603050405020304" pitchFamily="18" charset="0"/>
                          <a:cs typeface="Times New Roman" panose="02020603050405020304" pitchFamily="18" charset="0"/>
                        </a:rPr>
                        <a:t> – </a:t>
                      </a:r>
                      <a:r>
                        <a:rPr lang="en-US" sz="2800" dirty="0" err="1">
                          <a:solidFill>
                            <a:srgbClr val="000404"/>
                          </a:solidFill>
                          <a:latin typeface="Times New Roman" panose="02020603050405020304" pitchFamily="18" charset="0"/>
                          <a:cs typeface="Times New Roman" panose="02020603050405020304" pitchFamily="18" charset="0"/>
                        </a:rPr>
                        <a:t>suy</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ngẫm</a:t>
                      </a:r>
                      <a:r>
                        <a:rPr lang="en-US" sz="2800" dirty="0">
                          <a:solidFill>
                            <a:srgbClr val="000404"/>
                          </a:solidFill>
                          <a:latin typeface="Times New Roman" panose="02020603050405020304" pitchFamily="18" charset="0"/>
                          <a:cs typeface="Times New Roman" panose="02020603050405020304" pitchFamily="18" charset="0"/>
                        </a:rPr>
                        <a:t> – </a:t>
                      </a:r>
                      <a:r>
                        <a:rPr lang="en-US" sz="2800" dirty="0" err="1">
                          <a:solidFill>
                            <a:srgbClr val="000404"/>
                          </a:solidFill>
                          <a:latin typeface="Times New Roman" panose="02020603050405020304" pitchFamily="18" charset="0"/>
                          <a:cs typeface="Times New Roman" panose="02020603050405020304" pitchFamily="18" charset="0"/>
                        </a:rPr>
                        <a:t>băn</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khoăn</a:t>
                      </a:r>
                      <a:endParaRPr lang="en-US" sz="2800" dirty="0">
                        <a:solidFill>
                          <a:srgbClr val="000404"/>
                        </a:solidFill>
                        <a:latin typeface="Times New Roman" panose="02020603050405020304" pitchFamily="18" charset="0"/>
                        <a:cs typeface="Times New Roman" panose="02020603050405020304" pitchFamily="18" charset="0"/>
                      </a:endParaRPr>
                    </a:p>
                    <a:p>
                      <a:pPr marL="457200" indent="-457200">
                        <a:spcBef>
                          <a:spcPts val="1200"/>
                        </a:spcBef>
                        <a:spcAft>
                          <a:spcPts val="1200"/>
                        </a:spcAf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Biểu</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đạt</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sáng</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tạo</a:t>
                      </a:r>
                      <a:endParaRPr lang="en-US" sz="2800" dirty="0">
                        <a:solidFill>
                          <a:srgbClr val="000404"/>
                        </a:solidFill>
                        <a:latin typeface="Times New Roman" panose="02020603050405020304" pitchFamily="18" charset="0"/>
                        <a:cs typeface="Times New Roman" panose="02020603050405020304" pitchFamily="18" charset="0"/>
                      </a:endParaRPr>
                    </a:p>
                    <a:p>
                      <a:pPr marL="457200" indent="-457200">
                        <a:spcBef>
                          <a:spcPts val="1200"/>
                        </a:spcBef>
                        <a:spcAft>
                          <a:spcPts val="1200"/>
                        </a:spcAft>
                        <a:buFont typeface="Wingdings" panose="05000000000000000000" pitchFamily="2" charset="2"/>
                        <a:buChar char="Ø"/>
                      </a:pPr>
                      <a:r>
                        <a:rPr lang="en-US" sz="2800" dirty="0" err="1">
                          <a:solidFill>
                            <a:srgbClr val="000404"/>
                          </a:solidFill>
                          <a:latin typeface="Times New Roman" panose="02020603050405020304" pitchFamily="18" charset="0"/>
                          <a:cs typeface="Times New Roman" panose="02020603050405020304" pitchFamily="18" charset="0"/>
                        </a:rPr>
                        <a:t>Tham</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quan</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phòng</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trưng</a:t>
                      </a:r>
                      <a:r>
                        <a:rPr lang="en-US" sz="2800" dirty="0">
                          <a:solidFill>
                            <a:srgbClr val="000404"/>
                          </a:solidFill>
                          <a:latin typeface="Times New Roman" panose="02020603050405020304" pitchFamily="18" charset="0"/>
                          <a:cs typeface="Times New Roman" panose="02020603050405020304" pitchFamily="18" charset="0"/>
                        </a:rPr>
                        <a:t> </a:t>
                      </a:r>
                      <a:r>
                        <a:rPr lang="en-US" sz="2800" dirty="0" err="1">
                          <a:solidFill>
                            <a:srgbClr val="000404"/>
                          </a:solidFill>
                          <a:latin typeface="Times New Roman" panose="02020603050405020304" pitchFamily="18" charset="0"/>
                          <a:cs typeface="Times New Roman" panose="02020603050405020304" pitchFamily="18" charset="0"/>
                        </a:rPr>
                        <a:t>bày</a:t>
                      </a:r>
                      <a:endParaRPr lang="en-US" sz="2800" dirty="0">
                        <a:solidFill>
                          <a:srgbClr val="00040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001978"/>
                  </a:ext>
                </a:extLst>
              </a:tr>
              <a:tr h="1139954">
                <a:tc>
                  <a:txBody>
                    <a:bodyPr/>
                    <a:lstStyle/>
                    <a:p>
                      <a:pPr algn="just"/>
                      <a:r>
                        <a:rPr lang="vi-VN" sz="2800" b="0" kern="1200" dirty="0">
                          <a:solidFill>
                            <a:srgbClr val="000404"/>
                          </a:solidFill>
                          <a:effectLst/>
                          <a:latin typeface="Times New Roman" panose="02020603050405020304" pitchFamily="18" charset="0"/>
                          <a:ea typeface="+mn-ea"/>
                          <a:cs typeface="Times New Roman" panose="02020603050405020304" pitchFamily="18" charset="0"/>
                        </a:rPr>
                        <a:t>Xây dựng mối liên hệ giữa kiến thức với các sự kiện, hiện tượng và vấn đề thực tế.</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a:p>
                  </a:txBody>
                  <a:tcPr/>
                </a:tc>
                <a:extLst>
                  <a:ext uri="{0D108BD9-81ED-4DB2-BD59-A6C34878D82A}">
                    <a16:rowId xmlns:a16="http://schemas.microsoft.com/office/drawing/2014/main" val="1394669974"/>
                  </a:ext>
                </a:extLst>
              </a:tr>
              <a:tr h="1139954">
                <a:tc>
                  <a:txBody>
                    <a:bodyPr/>
                    <a:lstStyle/>
                    <a:p>
                      <a:endParaRPr lang="en-US" sz="28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a:p>
                  </a:txBody>
                  <a:tcPr/>
                </a:tc>
                <a:extLst>
                  <a:ext uri="{0D108BD9-81ED-4DB2-BD59-A6C34878D82A}">
                    <a16:rowId xmlns:a16="http://schemas.microsoft.com/office/drawing/2014/main" val="2544155568"/>
                  </a:ext>
                </a:extLst>
              </a:tr>
              <a:tr h="1139954">
                <a:tc>
                  <a:txBody>
                    <a:bodyPr/>
                    <a:lstStyle/>
                    <a:p>
                      <a:endParaRPr lang="en-US" sz="2400" b="0" dirty="0">
                        <a:latin typeface="Calibri" panose="020F0502020204030204" pitchFamily="34" charset="0"/>
                        <a:cs typeface="Calibri" panose="020F0502020204030204" pitchFamily="34" charset="0"/>
                      </a:endParaRPr>
                    </a:p>
                  </a:txBody>
                  <a:tcPr/>
                </a:tc>
                <a:tc vMerge="1">
                  <a:txBody>
                    <a:bodyPr/>
                    <a:lstStyle/>
                    <a:p>
                      <a:endParaRPr lang="en-US"/>
                    </a:p>
                  </a:txBody>
                  <a:tcPr/>
                </a:tc>
                <a:extLst>
                  <a:ext uri="{0D108BD9-81ED-4DB2-BD59-A6C34878D82A}">
                    <a16:rowId xmlns:a16="http://schemas.microsoft.com/office/drawing/2014/main" val="1876044056"/>
                  </a:ext>
                </a:extLst>
              </a:tr>
            </a:tbl>
          </a:graphicData>
        </a:graphic>
      </p:graphicFrame>
      <p:pic>
        <p:nvPicPr>
          <p:cNvPr id="6" name="Picture 5" descr="A picture containing text&#10;&#10;Description automatically generated">
            <a:extLst>
              <a:ext uri="{FF2B5EF4-FFF2-40B4-BE49-F238E27FC236}">
                <a16:creationId xmlns:a16="http://schemas.microsoft.com/office/drawing/2014/main" id="{CD3B3153-7783-4BBA-97F3-5C0DB79250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9358" y="3429000"/>
            <a:ext cx="4041430" cy="3502311"/>
          </a:xfrm>
          <a:prstGeom prst="rect">
            <a:avLst/>
          </a:prstGeom>
        </p:spPr>
      </p:pic>
      <p:sp>
        <p:nvSpPr>
          <p:cNvPr id="8" name="Subtitle 1">
            <a:extLst>
              <a:ext uri="{FF2B5EF4-FFF2-40B4-BE49-F238E27FC236}">
                <a16:creationId xmlns:a16="http://schemas.microsoft.com/office/drawing/2014/main" id="{E479D890-237D-439F-8133-D3285A7DB2DD}"/>
              </a:ext>
            </a:extLst>
          </p:cNvPr>
          <p:cNvSpPr>
            <a:spLocks noGrp="1"/>
          </p:cNvSpPr>
          <p:nvPr>
            <p:ph type="subTitle" idx="13"/>
          </p:nvPr>
        </p:nvSpPr>
        <p:spPr>
          <a:xfrm>
            <a:off x="0" y="0"/>
            <a:ext cx="11720146" cy="974375"/>
          </a:xfrm>
        </p:spPr>
        <p:txBody>
          <a:bodyPr/>
          <a:lstStyle/>
          <a:p>
            <a:pPr lvl="2" indent="-914400" algn="just">
              <a:lnSpc>
                <a:spcPct val="150000"/>
              </a:lnSpc>
            </a:pPr>
            <a:r>
              <a:rPr lang="vi-VN" sz="3200" b="0" i="1" dirty="0">
                <a:solidFill>
                  <a:prstClr val="white"/>
                </a:solidFill>
                <a:effectLst>
                  <a:outerShdw blurRad="38100" dist="38100" dir="2700000" algn="tl">
                    <a:srgbClr val="000000">
                      <a:alpha val="43137"/>
                    </a:srgbClr>
                  </a:outerShdw>
                </a:effectLst>
              </a:rPr>
              <a:t>Làm thế nào để khuyến khích sự tham gia của</a:t>
            </a:r>
            <a:r>
              <a:rPr lang="en-US" sz="3200" b="0" i="1" dirty="0">
                <a:solidFill>
                  <a:prstClr val="white"/>
                </a:solidFill>
                <a:effectLst>
                  <a:outerShdw blurRad="38100" dist="38100" dir="2700000" algn="tl">
                    <a:srgbClr val="000000">
                      <a:alpha val="43137"/>
                    </a:srgbClr>
                  </a:outerShdw>
                </a:effectLst>
                <a:latin typeface="Myriad Pro" panose="020B0503030403020204"/>
              </a:rPr>
              <a:t> </a:t>
            </a:r>
            <a:r>
              <a:rPr lang="en-US" sz="3200" b="0" i="1" dirty="0" err="1">
                <a:solidFill>
                  <a:prstClr val="white"/>
                </a:solidFill>
                <a:effectLst>
                  <a:outerShdw blurRad="38100" dist="38100" dir="2700000" algn="tl">
                    <a:srgbClr val="000000">
                      <a:alpha val="43137"/>
                    </a:srgbClr>
                  </a:outerShdw>
                </a:effectLst>
                <a:latin typeface="Myriad Pro" panose="020B0503030403020204"/>
              </a:rPr>
              <a:t>hs</a:t>
            </a:r>
            <a:r>
              <a:rPr lang="en-US" sz="3200" b="0" i="1" dirty="0">
                <a:solidFill>
                  <a:prstClr val="white"/>
                </a:solidFill>
                <a:effectLst>
                  <a:outerShdw blurRad="38100" dist="38100" dir="2700000" algn="tl">
                    <a:srgbClr val="000000">
                      <a:alpha val="43137"/>
                    </a:srgbClr>
                  </a:outerShdw>
                </a:effectLst>
                <a:latin typeface="Myriad Pro" panose="020B0503030403020204"/>
              </a:rPr>
              <a:t>?</a:t>
            </a:r>
          </a:p>
        </p:txBody>
      </p:sp>
    </p:spTree>
    <p:extLst>
      <p:ext uri="{BB962C8B-B14F-4D97-AF65-F5344CB8AC3E}">
        <p14:creationId xmlns:p14="http://schemas.microsoft.com/office/powerpoint/2010/main" val="144836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
            <a:extLst>
              <a:ext uri="{FF2B5EF4-FFF2-40B4-BE49-F238E27FC236}">
                <a16:creationId xmlns:a16="http://schemas.microsoft.com/office/drawing/2014/main" id="{E479D890-237D-439F-8133-D3285A7DB2DD}"/>
              </a:ext>
            </a:extLst>
          </p:cNvPr>
          <p:cNvSpPr>
            <a:spLocks noGrp="1"/>
          </p:cNvSpPr>
          <p:nvPr>
            <p:ph type="subTitle" idx="13"/>
          </p:nvPr>
        </p:nvSpPr>
        <p:spPr>
          <a:xfrm>
            <a:off x="0" y="0"/>
            <a:ext cx="11720146" cy="974375"/>
          </a:xfrm>
        </p:spPr>
        <p:txBody>
          <a:bodyPr/>
          <a:lstStyle/>
          <a:p>
            <a:pPr lvl="2" indent="-914400" algn="just">
              <a:lnSpc>
                <a:spcPct val="150000"/>
              </a:lnSpc>
            </a:pPr>
            <a:r>
              <a:rPr lang="vi-VN" sz="3200" b="0" i="1" dirty="0">
                <a:solidFill>
                  <a:prstClr val="white"/>
                </a:solidFill>
                <a:effectLst>
                  <a:outerShdw blurRad="38100" dist="38100" dir="2700000" algn="tl">
                    <a:srgbClr val="000000">
                      <a:alpha val="43137"/>
                    </a:srgbClr>
                  </a:outerShdw>
                </a:effectLst>
              </a:rPr>
              <a:t>Làm thế nào để khuyến khích sự tham gia của</a:t>
            </a:r>
            <a:r>
              <a:rPr lang="en-US" sz="3200" b="0" i="1" dirty="0">
                <a:solidFill>
                  <a:prstClr val="white"/>
                </a:solidFill>
                <a:effectLst>
                  <a:outerShdw blurRad="38100" dist="38100" dir="2700000" algn="tl">
                    <a:srgbClr val="000000">
                      <a:alpha val="43137"/>
                    </a:srgbClr>
                  </a:outerShdw>
                </a:effectLst>
                <a:latin typeface="Myriad Pro" panose="020B0503030403020204"/>
              </a:rPr>
              <a:t> </a:t>
            </a:r>
            <a:r>
              <a:rPr lang="en-US" sz="3200" b="0" i="1" dirty="0" err="1">
                <a:solidFill>
                  <a:prstClr val="white"/>
                </a:solidFill>
                <a:effectLst>
                  <a:outerShdw blurRad="38100" dist="38100" dir="2700000" algn="tl">
                    <a:srgbClr val="000000">
                      <a:alpha val="43137"/>
                    </a:srgbClr>
                  </a:outerShdw>
                </a:effectLst>
                <a:latin typeface="Myriad Pro" panose="020B0503030403020204"/>
              </a:rPr>
              <a:t>hs</a:t>
            </a:r>
            <a:r>
              <a:rPr lang="en-US" sz="3200" b="0" i="1" dirty="0">
                <a:solidFill>
                  <a:prstClr val="white"/>
                </a:solidFill>
                <a:effectLst>
                  <a:outerShdw blurRad="38100" dist="38100" dir="2700000" algn="tl">
                    <a:srgbClr val="000000">
                      <a:alpha val="43137"/>
                    </a:srgbClr>
                  </a:outerShdw>
                </a:effectLst>
                <a:latin typeface="Myriad Pro" panose="020B0503030403020204"/>
              </a:rPr>
              <a:t>?</a:t>
            </a:r>
          </a:p>
        </p:txBody>
      </p:sp>
      <p:sp>
        <p:nvSpPr>
          <p:cNvPr id="3" name="Rectangle 3">
            <a:extLst>
              <a:ext uri="{FF2B5EF4-FFF2-40B4-BE49-F238E27FC236}">
                <a16:creationId xmlns:a16="http://schemas.microsoft.com/office/drawing/2014/main" id="{E569484E-E165-4738-2CC1-2689408D01EF}"/>
              </a:ext>
            </a:extLst>
          </p:cNvPr>
          <p:cNvSpPr>
            <a:spLocks noChangeArrowheads="1"/>
          </p:cNvSpPr>
          <p:nvPr/>
        </p:nvSpPr>
        <p:spPr bwMode="auto">
          <a:xfrm>
            <a:off x="0" y="16273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3E1AC131-0071-ECE4-6E0D-C33920E7411C}"/>
              </a:ext>
            </a:extLst>
          </p:cNvPr>
          <p:cNvSpPr>
            <a:spLocks noChangeArrowheads="1"/>
          </p:cNvSpPr>
          <p:nvPr/>
        </p:nvSpPr>
        <p:spPr bwMode="auto">
          <a:xfrm>
            <a:off x="0" y="1084888"/>
            <a:ext cx="12192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kumimoji="0" lang="vi-VN"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hóm chuyên gia</a:t>
            </a:r>
            <a:endPar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pP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8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pPr>
            <a:r>
              <a:rPr lang="en-US"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kumimoji="0" lang="vi-VN"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câu hỏi rồi mời nhóm chuyên gia trả lời, giải thích…</a:t>
            </a:r>
            <a:endPar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CC57E39-4872-7C29-BBAA-B315436AF591}"/>
              </a:ext>
            </a:extLst>
          </p:cNvPr>
          <p:cNvSpPr txBox="1"/>
          <p:nvPr/>
        </p:nvSpPr>
        <p:spPr>
          <a:xfrm>
            <a:off x="0" y="3758279"/>
            <a:ext cx="12192000" cy="3101362"/>
          </a:xfrm>
          <a:prstGeom prst="rect">
            <a:avLst/>
          </a:prstGeom>
          <a:noFill/>
        </p:spPr>
        <p:txBody>
          <a:bodyPr wrap="square">
            <a:spAutoFit/>
          </a:bodyPr>
          <a:lstStyle/>
          <a:p>
            <a:pPr marL="457200" indent="-228600" algn="ctr">
              <a:lnSpc>
                <a:spcPct val="115000"/>
              </a:lnSpc>
              <a:spcAft>
                <a:spcPts val="800"/>
              </a:spcAft>
            </a:pPr>
            <a:r>
              <a:rPr lang="nl-NL" sz="2800" b="1" dirty="0">
                <a:solidFill>
                  <a:srgbClr val="FF0000"/>
                </a:solidFill>
                <a:latin typeface="Times New Roman" panose="02020603050405020304" pitchFamily="18" charset="0"/>
                <a:cs typeface="Times New Roman" panose="02020603050405020304" pitchFamily="18" charset="0"/>
              </a:rPr>
              <a:t>Kĩ thuật Biểu đạt sáng tạo</a:t>
            </a:r>
            <a:endParaRPr lang="en-US" sz="2800" b="1" dirty="0">
              <a:solidFill>
                <a:srgbClr val="FF0000"/>
              </a:solidFill>
              <a:latin typeface="Times New Roman" panose="02020603050405020304" pitchFamily="18"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vi-VN"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nl-NL"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hoặc làm áp phích</a:t>
            </a:r>
            <a:r>
              <a:rPr lang="vi-VN"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nl-NL"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a:t>
            </a:r>
            <a:r>
              <a:rPr lang="vi-VN"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đó</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vi-VN"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nhóm</a:t>
            </a:r>
            <a:r>
              <a:rPr lang="nl-NL"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sẽ tự lựa chọn hình thức thể hiện phù hợp</a:t>
            </a:r>
            <a:r>
              <a:rPr lang="vi-VN"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(đôi khi </a:t>
            </a:r>
            <a:r>
              <a:rPr lang="nl-NL"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 viên có thể chỉ định một hình thức nào đó</a:t>
            </a:r>
            <a:r>
              <a:rPr lang="vi-VN"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nl-NL"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
            <a:extLst>
              <a:ext uri="{FF2B5EF4-FFF2-40B4-BE49-F238E27FC236}">
                <a16:creationId xmlns:a16="http://schemas.microsoft.com/office/drawing/2014/main" id="{E479D890-237D-439F-8133-D3285A7DB2DD}"/>
              </a:ext>
            </a:extLst>
          </p:cNvPr>
          <p:cNvSpPr>
            <a:spLocks noGrp="1"/>
          </p:cNvSpPr>
          <p:nvPr>
            <p:ph type="subTitle" idx="13"/>
          </p:nvPr>
        </p:nvSpPr>
        <p:spPr>
          <a:xfrm>
            <a:off x="0" y="0"/>
            <a:ext cx="11720146" cy="974375"/>
          </a:xfrm>
        </p:spPr>
        <p:txBody>
          <a:bodyPr/>
          <a:lstStyle/>
          <a:p>
            <a:pPr lvl="2" indent="-914400" algn="just">
              <a:lnSpc>
                <a:spcPct val="150000"/>
              </a:lnSpc>
            </a:pPr>
            <a:r>
              <a:rPr lang="vi-VN" sz="3200" b="0" i="1" dirty="0">
                <a:solidFill>
                  <a:prstClr val="white"/>
                </a:solidFill>
                <a:effectLst>
                  <a:outerShdw blurRad="38100" dist="38100" dir="2700000" algn="tl">
                    <a:srgbClr val="000000">
                      <a:alpha val="43137"/>
                    </a:srgbClr>
                  </a:outerShdw>
                </a:effectLst>
              </a:rPr>
              <a:t>Làm thế nào để khuyến khích sự tham gia của</a:t>
            </a:r>
            <a:r>
              <a:rPr lang="en-US" sz="3200" b="0" i="1" dirty="0">
                <a:solidFill>
                  <a:prstClr val="white"/>
                </a:solidFill>
                <a:effectLst>
                  <a:outerShdw blurRad="38100" dist="38100" dir="2700000" algn="tl">
                    <a:srgbClr val="000000">
                      <a:alpha val="43137"/>
                    </a:srgbClr>
                  </a:outerShdw>
                </a:effectLst>
                <a:latin typeface="Myriad Pro" panose="020B0503030403020204"/>
              </a:rPr>
              <a:t> </a:t>
            </a:r>
            <a:r>
              <a:rPr lang="en-US" sz="3200" b="0" i="1" dirty="0" err="1">
                <a:solidFill>
                  <a:prstClr val="white"/>
                </a:solidFill>
                <a:effectLst>
                  <a:outerShdw blurRad="38100" dist="38100" dir="2700000" algn="tl">
                    <a:srgbClr val="000000">
                      <a:alpha val="43137"/>
                    </a:srgbClr>
                  </a:outerShdw>
                </a:effectLst>
                <a:latin typeface="Myriad Pro" panose="020B0503030403020204"/>
              </a:rPr>
              <a:t>hs</a:t>
            </a:r>
            <a:r>
              <a:rPr lang="en-US" sz="3200" b="0" i="1" dirty="0">
                <a:solidFill>
                  <a:prstClr val="white"/>
                </a:solidFill>
                <a:effectLst>
                  <a:outerShdw blurRad="38100" dist="38100" dir="2700000" algn="tl">
                    <a:srgbClr val="000000">
                      <a:alpha val="43137"/>
                    </a:srgbClr>
                  </a:outerShdw>
                </a:effectLst>
                <a:latin typeface="Myriad Pro" panose="020B0503030403020204"/>
              </a:rPr>
              <a:t>?</a:t>
            </a:r>
          </a:p>
        </p:txBody>
      </p:sp>
      <p:sp>
        <p:nvSpPr>
          <p:cNvPr id="3" name="Rectangle 3">
            <a:extLst>
              <a:ext uri="{FF2B5EF4-FFF2-40B4-BE49-F238E27FC236}">
                <a16:creationId xmlns:a16="http://schemas.microsoft.com/office/drawing/2014/main" id="{E569484E-E165-4738-2CC1-2689408D01EF}"/>
              </a:ext>
            </a:extLst>
          </p:cNvPr>
          <p:cNvSpPr>
            <a:spLocks noChangeArrowheads="1"/>
          </p:cNvSpPr>
          <p:nvPr/>
        </p:nvSpPr>
        <p:spPr bwMode="auto">
          <a:xfrm>
            <a:off x="0" y="16273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8906BBCC-525B-9880-72F8-5AB3A110B4D3}"/>
              </a:ext>
            </a:extLst>
          </p:cNvPr>
          <p:cNvSpPr txBox="1"/>
          <p:nvPr/>
        </p:nvSpPr>
        <p:spPr>
          <a:xfrm>
            <a:off x="14992" y="1004355"/>
            <a:ext cx="12192000" cy="5993436"/>
          </a:xfrm>
          <a:prstGeom prst="rect">
            <a:avLst/>
          </a:prstGeom>
          <a:noFill/>
        </p:spPr>
        <p:txBody>
          <a:bodyPr wrap="square">
            <a:spAutoFit/>
          </a:bodyPr>
          <a:lstStyle/>
          <a:p>
            <a:pPr algn="ctr">
              <a:lnSpc>
                <a:spcPct val="115000"/>
              </a:lnSpc>
              <a:spcAft>
                <a:spcPts val="800"/>
              </a:spcAft>
            </a:pP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Băn</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khoăn</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quen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Băn</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khoăn</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bao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688975" lvl="0" indent="346075" algn="just">
              <a:spcAft>
                <a:spcPts val="600"/>
              </a:spcAft>
              <a:buFont typeface="Wingdings" panose="05000000000000000000" pitchFamily="2" charset="2"/>
              <a:buChar char=""/>
            </a:pPr>
            <a:r>
              <a:rPr lang="nl-NL"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đã nhìn thấy gì?</a:t>
            </a:r>
            <a:endParaRPr lang="en-US"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88975" lvl="0" indent="346075" algn="just">
              <a:spcAft>
                <a:spcPts val="600"/>
              </a:spcAft>
              <a:buFont typeface="Wingdings" panose="05000000000000000000" pitchFamily="2" charset="2"/>
              <a:buChar char=""/>
            </a:pP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88975" lvl="0" indent="346075" algn="just">
              <a:spcAft>
                <a:spcPts val="600"/>
              </a:spcAft>
              <a:buFont typeface="Wingdings" panose="05000000000000000000" pitchFamily="2" charset="2"/>
              <a:buChar char=""/>
            </a:pP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ngạc</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băn</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khoăn</a:t>
            </a:r>
            <a:r>
              <a:rPr lang="en-GB"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dõi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băn khoăn gì khi quan sát đồ vật đó hoặc khi nói về chủ đề đó. Để tạo thói quen tốt cho học sinh, tốt nhất là học sinh khi trả lời thì sử dụng 3 mẫu câu sau:</a:t>
            </a:r>
            <a:endPar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2" algn="just">
              <a:spcAft>
                <a:spcPts val="600"/>
              </a:spcAft>
            </a:pPr>
            <a:r>
              <a:rPr lang="nl-NL"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nhìn thấy…”    		 “Em nghĩ…”		 “Em tự hỏi …”.</a:t>
            </a:r>
            <a:endParaRPr lang="en-US" sz="25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298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
            <a:extLst>
              <a:ext uri="{FF2B5EF4-FFF2-40B4-BE49-F238E27FC236}">
                <a16:creationId xmlns:a16="http://schemas.microsoft.com/office/drawing/2014/main" id="{E479D890-237D-439F-8133-D3285A7DB2DD}"/>
              </a:ext>
            </a:extLst>
          </p:cNvPr>
          <p:cNvSpPr>
            <a:spLocks noGrp="1"/>
          </p:cNvSpPr>
          <p:nvPr>
            <p:ph type="subTitle" idx="13"/>
          </p:nvPr>
        </p:nvSpPr>
        <p:spPr>
          <a:xfrm>
            <a:off x="0" y="0"/>
            <a:ext cx="11720146" cy="974375"/>
          </a:xfrm>
        </p:spPr>
        <p:txBody>
          <a:bodyPr/>
          <a:lstStyle/>
          <a:p>
            <a:pPr lvl="2" indent="-914400" algn="just">
              <a:lnSpc>
                <a:spcPct val="150000"/>
              </a:lnSpc>
            </a:pPr>
            <a:r>
              <a:rPr lang="vi-VN" sz="3200" b="0" i="1" dirty="0">
                <a:solidFill>
                  <a:prstClr val="white"/>
                </a:solidFill>
                <a:effectLst>
                  <a:outerShdw blurRad="38100" dist="38100" dir="2700000" algn="tl">
                    <a:srgbClr val="000000">
                      <a:alpha val="43137"/>
                    </a:srgbClr>
                  </a:outerShdw>
                </a:effectLst>
              </a:rPr>
              <a:t>Làm thế nào để khuyến khích sự tham gia của</a:t>
            </a:r>
            <a:r>
              <a:rPr lang="en-US" sz="3200" b="0" i="1" dirty="0">
                <a:solidFill>
                  <a:prstClr val="white"/>
                </a:solidFill>
                <a:effectLst>
                  <a:outerShdw blurRad="38100" dist="38100" dir="2700000" algn="tl">
                    <a:srgbClr val="000000">
                      <a:alpha val="43137"/>
                    </a:srgbClr>
                  </a:outerShdw>
                </a:effectLst>
                <a:latin typeface="Myriad Pro" panose="020B0503030403020204"/>
              </a:rPr>
              <a:t> </a:t>
            </a:r>
            <a:r>
              <a:rPr lang="en-US" sz="3200" b="0" i="1" dirty="0" err="1">
                <a:solidFill>
                  <a:prstClr val="white"/>
                </a:solidFill>
                <a:effectLst>
                  <a:outerShdw blurRad="38100" dist="38100" dir="2700000" algn="tl">
                    <a:srgbClr val="000000">
                      <a:alpha val="43137"/>
                    </a:srgbClr>
                  </a:outerShdw>
                </a:effectLst>
                <a:latin typeface="Myriad Pro" panose="020B0503030403020204"/>
              </a:rPr>
              <a:t>hs</a:t>
            </a:r>
            <a:r>
              <a:rPr lang="en-US" sz="3200" b="0" i="1" dirty="0">
                <a:solidFill>
                  <a:prstClr val="white"/>
                </a:solidFill>
                <a:effectLst>
                  <a:outerShdw blurRad="38100" dist="38100" dir="2700000" algn="tl">
                    <a:srgbClr val="000000">
                      <a:alpha val="43137"/>
                    </a:srgbClr>
                  </a:outerShdw>
                </a:effectLst>
                <a:latin typeface="Myriad Pro" panose="020B0503030403020204"/>
              </a:rPr>
              <a:t>?</a:t>
            </a:r>
          </a:p>
        </p:txBody>
      </p:sp>
      <p:sp>
        <p:nvSpPr>
          <p:cNvPr id="3" name="Rectangle 3">
            <a:extLst>
              <a:ext uri="{FF2B5EF4-FFF2-40B4-BE49-F238E27FC236}">
                <a16:creationId xmlns:a16="http://schemas.microsoft.com/office/drawing/2014/main" id="{E569484E-E165-4738-2CC1-2689408D01EF}"/>
              </a:ext>
            </a:extLst>
          </p:cNvPr>
          <p:cNvSpPr>
            <a:spLocks noChangeArrowheads="1"/>
          </p:cNvSpPr>
          <p:nvPr/>
        </p:nvSpPr>
        <p:spPr bwMode="auto">
          <a:xfrm>
            <a:off x="0" y="16273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DA055B75-8ED7-83E7-E300-90585EBE1F7D}"/>
              </a:ext>
            </a:extLst>
          </p:cNvPr>
          <p:cNvSpPr txBox="1"/>
          <p:nvPr/>
        </p:nvSpPr>
        <p:spPr>
          <a:xfrm>
            <a:off x="0" y="974375"/>
            <a:ext cx="12192000" cy="2718693"/>
          </a:xfrm>
          <a:prstGeom prst="rect">
            <a:avLst/>
          </a:prstGeom>
          <a:noFill/>
        </p:spPr>
        <p:txBody>
          <a:bodyPr wrap="square">
            <a:spAutoFit/>
          </a:bodyPr>
          <a:lstStyle/>
          <a:p>
            <a:pPr marL="457200" indent="-228600" algn="ctr">
              <a:lnSpc>
                <a:spcPct val="115000"/>
              </a:lnSpc>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Tham quan phòng trưng bày</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228600" algn="just">
              <a:lnSpc>
                <a:spcPct val="115000"/>
              </a:lnSpc>
              <a:spcAft>
                <a:spcPts val="800"/>
              </a:spcAft>
            </a:pP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kỹ thuật Tham quan phòng trưng bày sẽ tạo cơ hội cho học sinh tham gia tích cực vào nhiệm vụ học tập. Học sinh đi lần lượt đến từng nhóm để cùng nhau  chia sẻ ý tưởng và trả lời các câu hỏi, tài liệu, hình ảnh, các phương án giải quyết tình huống,…</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nl-NL"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thực hiện</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C</a:t>
            </a:r>
            <a:r>
              <a:rPr lang="vi-VN" sz="2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 nhóm</a:t>
            </a:r>
            <a:r>
              <a:rPr lang="en-US" sz="2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8FB40D4-141B-65C3-10D2-C500FB7A53D7}"/>
              </a:ext>
            </a:extLst>
          </p:cNvPr>
          <p:cNvSpPr txBox="1"/>
          <p:nvPr/>
        </p:nvSpPr>
        <p:spPr>
          <a:xfrm>
            <a:off x="62459" y="4368217"/>
            <a:ext cx="12067082" cy="2513509"/>
          </a:xfrm>
          <a:prstGeom prst="rect">
            <a:avLst/>
          </a:prstGeom>
          <a:noFill/>
        </p:spPr>
        <p:txBody>
          <a:bodyPr wrap="square">
            <a:spAutoFit/>
          </a:bodyPr>
          <a:lstStyle/>
          <a:p>
            <a:pPr marL="400050" indent="-228600" algn="ctr">
              <a:spcBef>
                <a:spcPts val="800"/>
              </a:spcBef>
              <a:spcAft>
                <a:spcPts val="800"/>
              </a:spcAft>
            </a:pPr>
            <a:r>
              <a:rPr lang="vi-VN"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 </a:t>
            </a:r>
            <a:r>
              <a:rPr lang="vi-VN"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hướng dẫn quá cụ thể, chi tiết về cách thức tổ chức và sự tham gia</a:t>
            </a:r>
            <a:r>
              <a:rPr 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học sinh.</a:t>
            </a:r>
            <a:endPar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vi-VN"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 can thiệp và áp đặt suy nghĩ của giáo viên </a:t>
            </a:r>
            <a:r>
              <a:rPr 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 hoạt động học tập của học sinh.</a:t>
            </a:r>
            <a:endPar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0F15AF8-0D69-4F45-B17E-FD69EF8F542C}"/>
              </a:ext>
            </a:extLst>
          </p:cNvPr>
          <p:cNvSpPr>
            <a:spLocks noGrp="1"/>
          </p:cNvSpPr>
          <p:nvPr>
            <p:ph type="subTitle" idx="13"/>
          </p:nvPr>
        </p:nvSpPr>
        <p:spPr>
          <a:xfrm>
            <a:off x="0" y="0"/>
            <a:ext cx="11720146" cy="974375"/>
          </a:xfrm>
        </p:spPr>
        <p:txBody>
          <a:bodyPr/>
          <a:lstStyle/>
          <a:p>
            <a:r>
              <a:rPr lang="en-GB" sz="3200" err="1">
                <a:latin typeface="Myriad Pro" panose="020B0503030403020204"/>
              </a:rPr>
              <a:t>Làm</a:t>
            </a:r>
            <a:r>
              <a:rPr lang="en-GB" sz="3200">
                <a:latin typeface="Myriad Pro" panose="020B0503030403020204"/>
              </a:rPr>
              <a:t> </a:t>
            </a:r>
            <a:r>
              <a:rPr lang="en-GB" sz="3200" err="1">
                <a:latin typeface="Myriad Pro" panose="020B0503030403020204"/>
              </a:rPr>
              <a:t>thế</a:t>
            </a:r>
            <a:r>
              <a:rPr lang="en-GB" sz="3200">
                <a:latin typeface="Myriad Pro" panose="020B0503030403020204"/>
              </a:rPr>
              <a:t> </a:t>
            </a:r>
            <a:r>
              <a:rPr lang="en-GB" sz="3200" err="1">
                <a:latin typeface="Myriad Pro" panose="020B0503030403020204"/>
              </a:rPr>
              <a:t>nào</a:t>
            </a:r>
            <a:r>
              <a:rPr lang="en-GB" sz="3200">
                <a:latin typeface="Myriad Pro" panose="020B0503030403020204"/>
              </a:rPr>
              <a:t> </a:t>
            </a:r>
            <a:r>
              <a:rPr lang="en-GB" sz="3200" err="1">
                <a:latin typeface="Myriad Pro" panose="020B0503030403020204"/>
              </a:rPr>
              <a:t>để</a:t>
            </a:r>
            <a:r>
              <a:rPr lang="en-GB" sz="3200">
                <a:latin typeface="Myriad Pro" panose="020B0503030403020204"/>
              </a:rPr>
              <a:t> </a:t>
            </a:r>
            <a:r>
              <a:rPr lang="en-GB" sz="3200" err="1">
                <a:latin typeface="Myriad Pro" panose="020B0503030403020204"/>
              </a:rPr>
              <a:t>đảm</a:t>
            </a:r>
            <a:r>
              <a:rPr lang="en-GB" sz="3200">
                <a:latin typeface="Myriad Pro" panose="020B0503030403020204"/>
              </a:rPr>
              <a:t> </a:t>
            </a:r>
            <a:r>
              <a:rPr lang="en-GB" sz="3200" err="1">
                <a:latin typeface="Myriad Pro" panose="020B0503030403020204"/>
              </a:rPr>
              <a:t>bảo</a:t>
            </a:r>
            <a:r>
              <a:rPr lang="en-GB" sz="3200">
                <a:latin typeface="Myriad Pro" panose="020B0503030403020204"/>
              </a:rPr>
              <a:t> </a:t>
            </a:r>
            <a:r>
              <a:rPr lang="en-GB" sz="3200" err="1">
                <a:latin typeface="Myriad Pro" panose="020B0503030403020204"/>
              </a:rPr>
              <a:t>các</a:t>
            </a:r>
            <a:r>
              <a:rPr lang="en-GB" sz="3200">
                <a:latin typeface="Myriad Pro" panose="020B0503030403020204"/>
              </a:rPr>
              <a:t> </a:t>
            </a:r>
            <a:r>
              <a:rPr lang="en-GB" sz="3200" err="1">
                <a:latin typeface="Myriad Pro" panose="020B0503030403020204"/>
              </a:rPr>
              <a:t>hoạt</a:t>
            </a:r>
            <a:r>
              <a:rPr lang="en-GB" sz="3200">
                <a:latin typeface="Myriad Pro" panose="020B0503030403020204"/>
              </a:rPr>
              <a:t> </a:t>
            </a:r>
            <a:r>
              <a:rPr lang="en-GB" sz="3200" err="1">
                <a:latin typeface="Myriad Pro" panose="020B0503030403020204"/>
              </a:rPr>
              <a:t>động</a:t>
            </a:r>
            <a:r>
              <a:rPr lang="en-GB" sz="3200">
                <a:latin typeface="Myriad Pro" panose="020B0503030403020204"/>
              </a:rPr>
              <a:t> </a:t>
            </a:r>
            <a:r>
              <a:rPr lang="en-GB" sz="3200" err="1">
                <a:latin typeface="Myriad Pro" panose="020B0503030403020204"/>
              </a:rPr>
              <a:t>có</a:t>
            </a:r>
            <a:r>
              <a:rPr lang="en-GB" sz="3200">
                <a:latin typeface="Myriad Pro" panose="020B0503030403020204"/>
              </a:rPr>
              <a:t> ý </a:t>
            </a:r>
            <a:r>
              <a:rPr lang="en-GB" sz="3200" err="1">
                <a:latin typeface="Myriad Pro" panose="020B0503030403020204"/>
              </a:rPr>
              <a:t>nghĩa</a:t>
            </a:r>
            <a:r>
              <a:rPr lang="en-GB" sz="3200">
                <a:latin typeface="Myriad Pro" panose="020B0503030403020204"/>
              </a:rPr>
              <a:t>? </a:t>
            </a:r>
            <a:endParaRPr lang="en-US" sz="3200">
              <a:latin typeface="Myriad Pro" panose="020B0503030403020204"/>
            </a:endParaRPr>
          </a:p>
        </p:txBody>
      </p:sp>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extLst>
              <p:ext uri="{D42A27DB-BD31-4B8C-83A1-F6EECF244321}">
                <p14:modId xmlns:p14="http://schemas.microsoft.com/office/powerpoint/2010/main" val="2945506156"/>
              </p:ext>
            </p:extLst>
          </p:nvPr>
        </p:nvGraphicFramePr>
        <p:xfrm>
          <a:off x="94342" y="1136038"/>
          <a:ext cx="12003315" cy="5754874"/>
        </p:xfrm>
        <a:graphic>
          <a:graphicData uri="http://schemas.openxmlformats.org/drawingml/2006/table">
            <a:tbl>
              <a:tblPr firstRow="1" bandRow="1">
                <a:tableStyleId>{5C22544A-7EE6-4342-B048-85BDC9FD1C3A}</a:tableStyleId>
              </a:tblPr>
              <a:tblGrid>
                <a:gridCol w="7068458">
                  <a:extLst>
                    <a:ext uri="{9D8B030D-6E8A-4147-A177-3AD203B41FA5}">
                      <a16:colId xmlns:a16="http://schemas.microsoft.com/office/drawing/2014/main" val="3933389322"/>
                    </a:ext>
                  </a:extLst>
                </a:gridCol>
                <a:gridCol w="4934857">
                  <a:extLst>
                    <a:ext uri="{9D8B030D-6E8A-4147-A177-3AD203B41FA5}">
                      <a16:colId xmlns:a16="http://schemas.microsoft.com/office/drawing/2014/main" val="1744492476"/>
                    </a:ext>
                  </a:extLst>
                </a:gridCol>
              </a:tblGrid>
              <a:tr h="733784">
                <a:tc>
                  <a:txBody>
                    <a:bodyPr/>
                    <a:lstStyle/>
                    <a:p>
                      <a:pPr algn="ctr"/>
                      <a:r>
                        <a:rPr lang="en-US" sz="2400" err="1">
                          <a:latin typeface="Myriad Pro" panose="020B0503030403020204"/>
                        </a:rPr>
                        <a:t>Hoạt</a:t>
                      </a:r>
                      <a:r>
                        <a:rPr lang="en-US" sz="2400">
                          <a:latin typeface="Myriad Pro" panose="020B0503030403020204"/>
                        </a:rPr>
                        <a:t> </a:t>
                      </a:r>
                      <a:r>
                        <a:rPr lang="en-US" sz="2400" err="1">
                          <a:latin typeface="Myriad Pro" panose="020B0503030403020204"/>
                        </a:rPr>
                        <a:t>động</a:t>
                      </a:r>
                      <a:r>
                        <a:rPr lang="en-US" sz="2400">
                          <a:latin typeface="Myriad Pro" panose="020B0503030403020204"/>
                        </a:rPr>
                        <a:t> </a:t>
                      </a:r>
                      <a:r>
                        <a:rPr lang="en-US" sz="2400" err="1">
                          <a:latin typeface="Myriad Pro" panose="020B0503030403020204"/>
                        </a:rPr>
                        <a:t>của</a:t>
                      </a:r>
                      <a:r>
                        <a:rPr lang="en-US" sz="2400">
                          <a:latin typeface="Myriad Pro" panose="020B0503030403020204"/>
                        </a:rPr>
                        <a:t> </a:t>
                      </a:r>
                      <a:r>
                        <a:rPr lang="en-US" sz="2400" err="1">
                          <a:latin typeface="Myriad Pro" panose="020B0503030403020204"/>
                        </a:rPr>
                        <a:t>giáo</a:t>
                      </a:r>
                      <a:r>
                        <a:rPr lang="en-US" sz="2400">
                          <a:latin typeface="Myriad Pro" panose="020B0503030403020204"/>
                        </a:rPr>
                        <a:t> </a:t>
                      </a:r>
                      <a:r>
                        <a:rPr lang="en-US" sz="2400" err="1">
                          <a:latin typeface="Myriad Pro" panose="020B0503030403020204"/>
                        </a:rPr>
                        <a:t>viên</a:t>
                      </a:r>
                      <a:endParaRPr lang="en-US" sz="2400">
                        <a:latin typeface="Myriad Pro" panose="020B0503030403020204"/>
                      </a:endParaRPr>
                    </a:p>
                  </a:txBody>
                  <a:tcPr/>
                </a:tc>
                <a:tc>
                  <a:txBody>
                    <a:bodyPr/>
                    <a:lstStyle/>
                    <a:p>
                      <a:pPr algn="ctr"/>
                      <a:r>
                        <a:rPr lang="en-US" sz="2400" dirty="0" err="1">
                          <a:latin typeface="Myriad Pro" panose="020B0503030403020204"/>
                        </a:rPr>
                        <a:t>Các</a:t>
                      </a:r>
                      <a:r>
                        <a:rPr lang="en-US" sz="2400" dirty="0">
                          <a:latin typeface="Myriad Pro" panose="020B0503030403020204"/>
                        </a:rPr>
                        <a:t> PP, KT </a:t>
                      </a:r>
                      <a:r>
                        <a:rPr lang="en-US" sz="2400" dirty="0" err="1">
                          <a:latin typeface="Myriad Pro" panose="020B0503030403020204"/>
                        </a:rPr>
                        <a:t>có</a:t>
                      </a:r>
                      <a:r>
                        <a:rPr lang="en-US" sz="2400" dirty="0">
                          <a:latin typeface="Myriad Pro" panose="020B0503030403020204"/>
                        </a:rPr>
                        <a:t> </a:t>
                      </a:r>
                      <a:r>
                        <a:rPr lang="en-US" sz="2400" dirty="0" err="1">
                          <a:latin typeface="Myriad Pro" panose="020B0503030403020204"/>
                        </a:rPr>
                        <a:t>thể</a:t>
                      </a:r>
                      <a:r>
                        <a:rPr lang="en-US" sz="2400" dirty="0">
                          <a:latin typeface="Myriad Pro" panose="020B0503030403020204"/>
                        </a:rPr>
                        <a:t> </a:t>
                      </a:r>
                      <a:r>
                        <a:rPr lang="en-US" sz="2400" dirty="0" err="1">
                          <a:latin typeface="Myriad Pro" panose="020B0503030403020204"/>
                        </a:rPr>
                        <a:t>áp</a:t>
                      </a:r>
                      <a:r>
                        <a:rPr lang="en-US" sz="2400" dirty="0">
                          <a:latin typeface="Myriad Pro" panose="020B0503030403020204"/>
                        </a:rPr>
                        <a:t> </a:t>
                      </a:r>
                      <a:r>
                        <a:rPr lang="en-US" sz="2400" dirty="0" err="1">
                          <a:latin typeface="Myriad Pro" panose="020B0503030403020204"/>
                        </a:rPr>
                        <a:t>dụng</a:t>
                      </a:r>
                      <a:endParaRPr lang="en-US" sz="2400" dirty="0">
                        <a:latin typeface="Myriad Pro" panose="020B0503030403020204"/>
                      </a:endParaRPr>
                    </a:p>
                  </a:txBody>
                  <a:tcPr/>
                </a:tc>
                <a:extLst>
                  <a:ext uri="{0D108BD9-81ED-4DB2-BD59-A6C34878D82A}">
                    <a16:rowId xmlns:a16="http://schemas.microsoft.com/office/drawing/2014/main" val="2445449989"/>
                  </a:ext>
                </a:extLst>
              </a:tr>
              <a:tr h="1096127">
                <a:tc>
                  <a:txBody>
                    <a:bodyPr/>
                    <a:lstStyle/>
                    <a:p>
                      <a:pPr algn="just"/>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Kết</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nối</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kinh</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nghiệm</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và</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kiến</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thức</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đã</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có</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với</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nội</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dung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tập</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GB" sz="2500" b="0" kern="1200" dirty="0" err="1">
                          <a:solidFill>
                            <a:srgbClr val="000404"/>
                          </a:solidFill>
                          <a:effectLst/>
                          <a:latin typeface="Times New Roman" panose="02020603050405020304" pitchFamily="18" charset="0"/>
                          <a:ea typeface="+mn-ea"/>
                          <a:cs typeface="Times New Roman" panose="02020603050405020304" pitchFamily="18" charset="0"/>
                        </a:rPr>
                        <a:t>mới</a:t>
                      </a:r>
                      <a:r>
                        <a:rPr lang="en-GB" sz="25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2500" b="0" dirty="0">
                        <a:solidFill>
                          <a:srgbClr val="000404"/>
                        </a:solidFill>
                        <a:latin typeface="Times New Roman" panose="02020603050405020304" pitchFamily="18" charset="0"/>
                        <a:cs typeface="Times New Roman" panose="02020603050405020304" pitchFamily="18" charset="0"/>
                      </a:endParaRPr>
                    </a:p>
                  </a:txBody>
                  <a:tcPr/>
                </a:tc>
                <a:tc rowSpan="4">
                  <a:txBody>
                    <a:bodyPr/>
                    <a:lstStyle/>
                    <a:p>
                      <a:pPr marL="342900" indent="-342900" algn="just">
                        <a:buFont typeface="Wingdings" panose="05000000000000000000" pitchFamily="2" charset="2"/>
                        <a:buChar char="Ø"/>
                      </a:pPr>
                      <a:r>
                        <a:rPr lang="en-US" sz="2500" dirty="0" err="1">
                          <a:solidFill>
                            <a:srgbClr val="000404"/>
                          </a:solidFill>
                          <a:latin typeface="Times New Roman" panose="02020603050405020304" pitchFamily="18" charset="0"/>
                          <a:cs typeface="Times New Roman" panose="02020603050405020304" pitchFamily="18" charset="0"/>
                        </a:rPr>
                        <a:t>Tạo</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cơ</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hội</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cho</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hs</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thể</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hiện</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những</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hiểu</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biết</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và</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kinh</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nghiệm</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của</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mình</a:t>
                      </a:r>
                      <a:endParaRPr lang="en-US" sz="2500" dirty="0">
                        <a:solidFill>
                          <a:srgbClr val="000404"/>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500" dirty="0" err="1">
                          <a:solidFill>
                            <a:srgbClr val="000404"/>
                          </a:solidFill>
                          <a:latin typeface="Times New Roman" panose="02020603050405020304" pitchFamily="18" charset="0"/>
                          <a:cs typeface="Times New Roman" panose="02020603050405020304" pitchFamily="18" charset="0"/>
                        </a:rPr>
                        <a:t>Đặt</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câu</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hỏi</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mở</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tình</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huống</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có</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vấn</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đề</a:t>
                      </a:r>
                      <a:endParaRPr lang="en-US" sz="2500" dirty="0">
                        <a:solidFill>
                          <a:srgbClr val="000404"/>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500" dirty="0">
                          <a:solidFill>
                            <a:srgbClr val="000404"/>
                          </a:solidFill>
                          <a:latin typeface="Times New Roman" panose="02020603050405020304" pitchFamily="18" charset="0"/>
                          <a:cs typeface="Times New Roman" panose="02020603050405020304" pitchFamily="18" charset="0"/>
                        </a:rPr>
                        <a:t>Thao </a:t>
                      </a:r>
                      <a:r>
                        <a:rPr lang="en-US" sz="2500" dirty="0" err="1">
                          <a:solidFill>
                            <a:srgbClr val="000404"/>
                          </a:solidFill>
                          <a:latin typeface="Times New Roman" panose="02020603050405020304" pitchFamily="18" charset="0"/>
                          <a:cs typeface="Times New Roman" panose="02020603050405020304" pitchFamily="18" charset="0"/>
                        </a:rPr>
                        <a:t>tác</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gắn</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với</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đồ</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vật</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hình</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ảnh</a:t>
                      </a:r>
                      <a:endParaRPr lang="en-US" sz="2500" dirty="0">
                        <a:solidFill>
                          <a:srgbClr val="000404"/>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500" dirty="0" err="1">
                          <a:solidFill>
                            <a:srgbClr val="000404"/>
                          </a:solidFill>
                          <a:latin typeface="Times New Roman" panose="02020603050405020304" pitchFamily="18" charset="0"/>
                          <a:cs typeface="Times New Roman" panose="02020603050405020304" pitchFamily="18" charset="0"/>
                        </a:rPr>
                        <a:t>Tình</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huống</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gắn</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với</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thực</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tiễn</a:t>
                      </a:r>
                      <a:endParaRPr lang="en-US" sz="2500" dirty="0">
                        <a:solidFill>
                          <a:srgbClr val="000404"/>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500" dirty="0" err="1">
                          <a:solidFill>
                            <a:srgbClr val="000404"/>
                          </a:solidFill>
                          <a:latin typeface="Times New Roman" panose="02020603050405020304" pitchFamily="18" charset="0"/>
                          <a:cs typeface="Times New Roman" panose="02020603050405020304" pitchFamily="18" charset="0"/>
                        </a:rPr>
                        <a:t>Kĩ</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thuật</a:t>
                      </a:r>
                      <a:r>
                        <a:rPr lang="en-US" sz="2500" dirty="0">
                          <a:solidFill>
                            <a:srgbClr val="000404"/>
                          </a:solidFill>
                          <a:latin typeface="Times New Roman" panose="02020603050405020304" pitchFamily="18" charset="0"/>
                          <a:cs typeface="Times New Roman" panose="02020603050405020304" pitchFamily="18" charset="0"/>
                        </a:rPr>
                        <a:t> “ KWLH”</a:t>
                      </a:r>
                    </a:p>
                    <a:p>
                      <a:pPr marL="342900" indent="-342900" algn="just">
                        <a:buFont typeface="Wingdings" panose="05000000000000000000" pitchFamily="2" charset="2"/>
                        <a:buChar char="Ø"/>
                      </a:pPr>
                      <a:r>
                        <a:rPr lang="en-US" sz="2500" dirty="0" err="1">
                          <a:solidFill>
                            <a:srgbClr val="000404"/>
                          </a:solidFill>
                          <a:latin typeface="Times New Roman" panose="02020603050405020304" pitchFamily="18" charset="0"/>
                          <a:cs typeface="Times New Roman" panose="02020603050405020304" pitchFamily="18" charset="0"/>
                        </a:rPr>
                        <a:t>Kĩ</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thuật</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tia</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chớp</a:t>
                      </a:r>
                      <a:r>
                        <a:rPr lang="en-US" sz="2500" dirty="0">
                          <a:solidFill>
                            <a:srgbClr val="000404"/>
                          </a:solidFill>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500" dirty="0" err="1">
                          <a:solidFill>
                            <a:srgbClr val="000404"/>
                          </a:solidFill>
                          <a:latin typeface="Times New Roman" panose="02020603050405020304" pitchFamily="18" charset="0"/>
                          <a:cs typeface="Times New Roman" panose="02020603050405020304" pitchFamily="18" charset="0"/>
                        </a:rPr>
                        <a:t>Dự</a:t>
                      </a:r>
                      <a:r>
                        <a:rPr lang="en-US" sz="2500" dirty="0">
                          <a:solidFill>
                            <a:srgbClr val="000404"/>
                          </a:solidFill>
                          <a:latin typeface="Times New Roman" panose="02020603050405020304" pitchFamily="18" charset="0"/>
                          <a:cs typeface="Times New Roman" panose="02020603050405020304" pitchFamily="18" charset="0"/>
                        </a:rPr>
                        <a:t> </a:t>
                      </a:r>
                      <a:r>
                        <a:rPr lang="en-US" sz="2500" dirty="0" err="1">
                          <a:solidFill>
                            <a:srgbClr val="000404"/>
                          </a:solidFill>
                          <a:latin typeface="Times New Roman" panose="02020603050405020304" pitchFamily="18" charset="0"/>
                          <a:cs typeface="Times New Roman" panose="02020603050405020304" pitchFamily="18" charset="0"/>
                        </a:rPr>
                        <a:t>án</a:t>
                      </a:r>
                      <a:endParaRPr lang="en-US" sz="2500" dirty="0">
                        <a:solidFill>
                          <a:srgbClr val="00040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001978"/>
                  </a:ext>
                </a:extLst>
              </a:tr>
              <a:tr h="159439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2500" b="0" kern="1200" dirty="0">
                          <a:solidFill>
                            <a:srgbClr val="000404"/>
                          </a:solidFill>
                          <a:effectLst/>
                          <a:latin typeface="Times New Roman" panose="02020603050405020304" pitchFamily="18" charset="0"/>
                          <a:ea typeface="+mn-ea"/>
                          <a:cs typeface="Times New Roman" panose="02020603050405020304" pitchFamily="18" charset="0"/>
                        </a:rPr>
                        <a:t>Thiết kế bài học với các nhiệm vụ yêu cầu học sinh tham gia, đặt câu hỏi và giải quyết vấn đề hoặc thiết kế lớp học trong mô hình làm việc dự án,...</a:t>
                      </a:r>
                      <a:endParaRPr lang="en-US" sz="25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94669974"/>
                  </a:ext>
                </a:extLst>
              </a:tr>
              <a:tr h="1096127">
                <a:tc>
                  <a:txBody>
                    <a:bodyPr/>
                    <a:lstStyle/>
                    <a:p>
                      <a:pPr algn="just"/>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Thiết</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kế</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thí</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nghiệm</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thực</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hành</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và</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trực</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quan</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hóa</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mục</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tiêu</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tập</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bằng</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đồ</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vật</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tranh</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ảnh</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quen</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thuộc</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với</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500" b="0" kern="1200" dirty="0" err="1">
                          <a:solidFill>
                            <a:srgbClr val="000404"/>
                          </a:solidFill>
                          <a:effectLst/>
                          <a:latin typeface="Times New Roman" panose="02020603050405020304" pitchFamily="18" charset="0"/>
                          <a:ea typeface="+mn-ea"/>
                          <a:cs typeface="Times New Roman" panose="02020603050405020304" pitchFamily="18" charset="0"/>
                        </a:rPr>
                        <a:t>sinh</a:t>
                      </a:r>
                      <a:r>
                        <a:rPr lang="en-US" sz="25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25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44155568"/>
                  </a:ext>
                </a:extLst>
              </a:tr>
              <a:tr h="1096127">
                <a:tc>
                  <a:txBody>
                    <a:bodyPr/>
                    <a:lstStyle/>
                    <a:p>
                      <a:pPr algn="just"/>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Kết</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nối</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kiến</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thức</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với</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sự</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kiện</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hiện</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tượng</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và</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vấn</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đề</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thực</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500" b="0" kern="1200" dirty="0" err="1">
                          <a:solidFill>
                            <a:srgbClr val="000404"/>
                          </a:solidFill>
                          <a:effectLst/>
                          <a:latin typeface="Times New Roman" panose="02020603050405020304" pitchFamily="18" charset="0"/>
                          <a:ea typeface="+mn-ea"/>
                          <a:cs typeface="Times New Roman" panose="02020603050405020304" pitchFamily="18" charset="0"/>
                        </a:rPr>
                        <a:t>tế</a:t>
                      </a:r>
                      <a:r>
                        <a:rPr lang="vi-VN" sz="25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25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sz="24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76044056"/>
                  </a:ext>
                </a:extLst>
              </a:tr>
            </a:tbl>
          </a:graphicData>
        </a:graphic>
      </p:graphicFrame>
    </p:spTree>
    <p:extLst>
      <p:ext uri="{BB962C8B-B14F-4D97-AF65-F5344CB8AC3E}">
        <p14:creationId xmlns:p14="http://schemas.microsoft.com/office/powerpoint/2010/main" val="371127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0F15AF8-0D69-4F45-B17E-FD69EF8F542C}"/>
              </a:ext>
            </a:extLst>
          </p:cNvPr>
          <p:cNvSpPr>
            <a:spLocks noGrp="1"/>
          </p:cNvSpPr>
          <p:nvPr>
            <p:ph type="subTitle" idx="13"/>
          </p:nvPr>
        </p:nvSpPr>
        <p:spPr>
          <a:xfrm>
            <a:off x="0" y="0"/>
            <a:ext cx="11720146" cy="974375"/>
          </a:xfrm>
        </p:spPr>
        <p:txBody>
          <a:bodyPr/>
          <a:lstStyle/>
          <a:p>
            <a:r>
              <a:rPr lang="en-GB" sz="3200" err="1">
                <a:latin typeface="Myriad Pro" panose="020B0503030403020204"/>
              </a:rPr>
              <a:t>Làm</a:t>
            </a:r>
            <a:r>
              <a:rPr lang="en-GB" sz="3200">
                <a:latin typeface="Myriad Pro" panose="020B0503030403020204"/>
              </a:rPr>
              <a:t> </a:t>
            </a:r>
            <a:r>
              <a:rPr lang="en-GB" sz="3200" err="1">
                <a:latin typeface="Myriad Pro" panose="020B0503030403020204"/>
              </a:rPr>
              <a:t>thế</a:t>
            </a:r>
            <a:r>
              <a:rPr lang="en-GB" sz="3200">
                <a:latin typeface="Myriad Pro" panose="020B0503030403020204"/>
              </a:rPr>
              <a:t> </a:t>
            </a:r>
            <a:r>
              <a:rPr lang="en-GB" sz="3200" err="1">
                <a:latin typeface="Myriad Pro" panose="020B0503030403020204"/>
              </a:rPr>
              <a:t>nào</a:t>
            </a:r>
            <a:r>
              <a:rPr lang="en-GB" sz="3200">
                <a:latin typeface="Myriad Pro" panose="020B0503030403020204"/>
              </a:rPr>
              <a:t> </a:t>
            </a:r>
            <a:r>
              <a:rPr lang="en-GB" sz="3200" err="1">
                <a:latin typeface="Myriad Pro" panose="020B0503030403020204"/>
              </a:rPr>
              <a:t>để</a:t>
            </a:r>
            <a:r>
              <a:rPr lang="en-GB" sz="3200">
                <a:latin typeface="Myriad Pro" panose="020B0503030403020204"/>
              </a:rPr>
              <a:t> </a:t>
            </a:r>
            <a:r>
              <a:rPr lang="en-GB" sz="3200" err="1">
                <a:latin typeface="Myriad Pro" panose="020B0503030403020204"/>
              </a:rPr>
              <a:t>đảm</a:t>
            </a:r>
            <a:r>
              <a:rPr lang="en-GB" sz="3200">
                <a:latin typeface="Myriad Pro" panose="020B0503030403020204"/>
              </a:rPr>
              <a:t> </a:t>
            </a:r>
            <a:r>
              <a:rPr lang="en-GB" sz="3200" err="1">
                <a:latin typeface="Myriad Pro" panose="020B0503030403020204"/>
              </a:rPr>
              <a:t>bảo</a:t>
            </a:r>
            <a:r>
              <a:rPr lang="en-GB" sz="3200">
                <a:latin typeface="Myriad Pro" panose="020B0503030403020204"/>
              </a:rPr>
              <a:t> </a:t>
            </a:r>
            <a:r>
              <a:rPr lang="en-GB" sz="3200" err="1">
                <a:latin typeface="Myriad Pro" panose="020B0503030403020204"/>
              </a:rPr>
              <a:t>các</a:t>
            </a:r>
            <a:r>
              <a:rPr lang="en-GB" sz="3200">
                <a:latin typeface="Myriad Pro" panose="020B0503030403020204"/>
              </a:rPr>
              <a:t> </a:t>
            </a:r>
            <a:r>
              <a:rPr lang="en-GB" sz="3200" err="1">
                <a:latin typeface="Myriad Pro" panose="020B0503030403020204"/>
              </a:rPr>
              <a:t>hoạt</a:t>
            </a:r>
            <a:r>
              <a:rPr lang="en-GB" sz="3200">
                <a:latin typeface="Myriad Pro" panose="020B0503030403020204"/>
              </a:rPr>
              <a:t> </a:t>
            </a:r>
            <a:r>
              <a:rPr lang="en-GB" sz="3200" err="1">
                <a:latin typeface="Myriad Pro" panose="020B0503030403020204"/>
              </a:rPr>
              <a:t>động</a:t>
            </a:r>
            <a:r>
              <a:rPr lang="en-GB" sz="3200">
                <a:latin typeface="Myriad Pro" panose="020B0503030403020204"/>
              </a:rPr>
              <a:t> </a:t>
            </a:r>
            <a:r>
              <a:rPr lang="en-GB" sz="3200" err="1">
                <a:latin typeface="Myriad Pro" panose="020B0503030403020204"/>
              </a:rPr>
              <a:t>có</a:t>
            </a:r>
            <a:r>
              <a:rPr lang="en-GB" sz="3200">
                <a:latin typeface="Myriad Pro" panose="020B0503030403020204"/>
              </a:rPr>
              <a:t> ý </a:t>
            </a:r>
            <a:r>
              <a:rPr lang="en-GB" sz="3200" err="1">
                <a:latin typeface="Myriad Pro" panose="020B0503030403020204"/>
              </a:rPr>
              <a:t>nghĩa</a:t>
            </a:r>
            <a:r>
              <a:rPr lang="en-GB" sz="3200">
                <a:latin typeface="Myriad Pro" panose="020B0503030403020204"/>
              </a:rPr>
              <a:t>? </a:t>
            </a:r>
            <a:endParaRPr lang="en-US" sz="3200">
              <a:latin typeface="Myriad Pro" panose="020B0503030403020204"/>
            </a:endParaRPr>
          </a:p>
        </p:txBody>
      </p:sp>
      <p:sp>
        <p:nvSpPr>
          <p:cNvPr id="6" name="TextBox 5">
            <a:extLst>
              <a:ext uri="{FF2B5EF4-FFF2-40B4-BE49-F238E27FC236}">
                <a16:creationId xmlns:a16="http://schemas.microsoft.com/office/drawing/2014/main" id="{B378926A-8E27-C6F4-16CA-A7EF75315857}"/>
              </a:ext>
            </a:extLst>
          </p:cNvPr>
          <p:cNvSpPr txBox="1"/>
          <p:nvPr/>
        </p:nvSpPr>
        <p:spPr>
          <a:xfrm>
            <a:off x="0" y="974375"/>
            <a:ext cx="12192000" cy="5119350"/>
          </a:xfrm>
          <a:prstGeom prst="rect">
            <a:avLst/>
          </a:prstGeom>
          <a:noFill/>
        </p:spPr>
        <p:txBody>
          <a:bodyPr wrap="square">
            <a:spAutoFit/>
          </a:bodyPr>
          <a:lstStyle/>
          <a:p>
            <a:pPr marL="400050" indent="-228600" algn="ctr">
              <a:spcBef>
                <a:spcPts val="800"/>
              </a:spcBef>
              <a:spcAft>
                <a:spcPts val="800"/>
              </a:spcAft>
            </a:pPr>
            <a:r>
              <a:rPr lang="en-US" sz="2500" b="1" dirty="0" err="1">
                <a:solidFill>
                  <a:srgbClr val="FF0000"/>
                </a:solidFill>
                <a:latin typeface="Times New Roman" panose="02020603050405020304" pitchFamily="18" charset="0"/>
                <a:cs typeface="Times New Roman" panose="02020603050405020304" pitchFamily="18" charset="0"/>
              </a:rPr>
              <a:t>Một</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số</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lưu</a:t>
            </a:r>
            <a:r>
              <a:rPr lang="nl-NL" sz="2500" b="1" dirty="0">
                <a:solidFill>
                  <a:srgbClr val="FF0000"/>
                </a:solidFill>
                <a:latin typeface="Times New Roman" panose="02020603050405020304" pitchFamily="18" charset="0"/>
                <a:cs typeface="Times New Roman" panose="02020603050405020304" pitchFamily="18" charset="0"/>
              </a:rPr>
              <a:t> ý</a:t>
            </a:r>
            <a:endParaRPr lang="en-US" sz="2500" b="1" dirty="0">
              <a:solidFill>
                <a:srgbClr val="FF0000"/>
              </a:solidFill>
              <a:latin typeface="Times New Roman" panose="02020603050405020304" pitchFamily="18"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mang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thuần</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GB"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HTQC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rời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tiễn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vẹt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qua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HTQC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tiệm</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2690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extLst>
              <p:ext uri="{D42A27DB-BD31-4B8C-83A1-F6EECF244321}">
                <p14:modId xmlns:p14="http://schemas.microsoft.com/office/powerpoint/2010/main" val="3312756618"/>
              </p:ext>
            </p:extLst>
          </p:nvPr>
        </p:nvGraphicFramePr>
        <p:xfrm>
          <a:off x="226031" y="1188716"/>
          <a:ext cx="11867997" cy="5593082"/>
        </p:xfrm>
        <a:graphic>
          <a:graphicData uri="http://schemas.openxmlformats.org/drawingml/2006/table">
            <a:tbl>
              <a:tblPr firstRow="1" bandRow="1">
                <a:tableStyleId>{5C22544A-7EE6-4342-B048-85BDC9FD1C3A}</a:tableStyleId>
              </a:tblPr>
              <a:tblGrid>
                <a:gridCol w="7085574">
                  <a:extLst>
                    <a:ext uri="{9D8B030D-6E8A-4147-A177-3AD203B41FA5}">
                      <a16:colId xmlns:a16="http://schemas.microsoft.com/office/drawing/2014/main" val="3933389322"/>
                    </a:ext>
                  </a:extLst>
                </a:gridCol>
                <a:gridCol w="4782423">
                  <a:extLst>
                    <a:ext uri="{9D8B030D-6E8A-4147-A177-3AD203B41FA5}">
                      <a16:colId xmlns:a16="http://schemas.microsoft.com/office/drawing/2014/main" val="1744492476"/>
                    </a:ext>
                  </a:extLst>
                </a:gridCol>
              </a:tblGrid>
              <a:tr h="764042">
                <a:tc>
                  <a:txBody>
                    <a:bodyPr/>
                    <a:lstStyle/>
                    <a:p>
                      <a:pPr algn="ctr"/>
                      <a:r>
                        <a:rPr lang="en-US" sz="2400" err="1">
                          <a:latin typeface="Myriad Pro" panose="020B0503030403020204"/>
                        </a:rPr>
                        <a:t>Hoạt</a:t>
                      </a:r>
                      <a:r>
                        <a:rPr lang="en-US" sz="2400">
                          <a:latin typeface="Myriad Pro" panose="020B0503030403020204"/>
                        </a:rPr>
                        <a:t> </a:t>
                      </a:r>
                      <a:r>
                        <a:rPr lang="en-US" sz="2400" err="1">
                          <a:latin typeface="Myriad Pro" panose="020B0503030403020204"/>
                        </a:rPr>
                        <a:t>động</a:t>
                      </a:r>
                      <a:r>
                        <a:rPr lang="en-US" sz="2400">
                          <a:latin typeface="Myriad Pro" panose="020B0503030403020204"/>
                        </a:rPr>
                        <a:t> </a:t>
                      </a:r>
                      <a:r>
                        <a:rPr lang="en-US" sz="2400" err="1">
                          <a:latin typeface="Myriad Pro" panose="020B0503030403020204"/>
                        </a:rPr>
                        <a:t>của</a:t>
                      </a:r>
                      <a:r>
                        <a:rPr lang="en-US" sz="2400">
                          <a:latin typeface="Myriad Pro" panose="020B0503030403020204"/>
                        </a:rPr>
                        <a:t> </a:t>
                      </a:r>
                      <a:r>
                        <a:rPr lang="en-US" sz="2400" err="1">
                          <a:latin typeface="Myriad Pro" panose="020B0503030403020204"/>
                        </a:rPr>
                        <a:t>giáo</a:t>
                      </a:r>
                      <a:r>
                        <a:rPr lang="en-US" sz="2400">
                          <a:latin typeface="Myriad Pro" panose="020B0503030403020204"/>
                        </a:rPr>
                        <a:t> </a:t>
                      </a:r>
                      <a:r>
                        <a:rPr lang="en-US" sz="2400" err="1">
                          <a:latin typeface="Myriad Pro" panose="020B0503030403020204"/>
                        </a:rPr>
                        <a:t>viên</a:t>
                      </a:r>
                      <a:endParaRPr lang="en-US" sz="2400">
                        <a:latin typeface="Myriad Pro" panose="020B0503030403020204"/>
                      </a:endParaRPr>
                    </a:p>
                  </a:txBody>
                  <a:tcPr/>
                </a:tc>
                <a:tc>
                  <a:txBody>
                    <a:bodyPr/>
                    <a:lstStyle/>
                    <a:p>
                      <a:pPr algn="ctr"/>
                      <a:r>
                        <a:rPr lang="en-US" sz="2400" dirty="0" err="1">
                          <a:latin typeface="Myriad Pro" panose="020B0503030403020204"/>
                        </a:rPr>
                        <a:t>Các</a:t>
                      </a:r>
                      <a:r>
                        <a:rPr lang="en-US" sz="2400" dirty="0">
                          <a:latin typeface="Myriad Pro" panose="020B0503030403020204"/>
                        </a:rPr>
                        <a:t> PP, KT </a:t>
                      </a:r>
                      <a:r>
                        <a:rPr lang="en-US" sz="2400" dirty="0" err="1">
                          <a:latin typeface="Myriad Pro" panose="020B0503030403020204"/>
                        </a:rPr>
                        <a:t>có</a:t>
                      </a:r>
                      <a:r>
                        <a:rPr lang="en-US" sz="2400" dirty="0">
                          <a:latin typeface="Myriad Pro" panose="020B0503030403020204"/>
                        </a:rPr>
                        <a:t> </a:t>
                      </a:r>
                      <a:r>
                        <a:rPr lang="en-US" sz="2400" dirty="0" err="1">
                          <a:latin typeface="Myriad Pro" panose="020B0503030403020204"/>
                        </a:rPr>
                        <a:t>thể</a:t>
                      </a:r>
                      <a:r>
                        <a:rPr lang="en-US" sz="2400" dirty="0">
                          <a:latin typeface="Myriad Pro" panose="020B0503030403020204"/>
                        </a:rPr>
                        <a:t> </a:t>
                      </a:r>
                      <a:r>
                        <a:rPr lang="en-US" sz="2400" dirty="0" err="1">
                          <a:latin typeface="Myriad Pro" panose="020B0503030403020204"/>
                        </a:rPr>
                        <a:t>áp</a:t>
                      </a:r>
                      <a:r>
                        <a:rPr lang="en-US" sz="2400" dirty="0">
                          <a:latin typeface="Myriad Pro" panose="020B0503030403020204"/>
                        </a:rPr>
                        <a:t> </a:t>
                      </a:r>
                      <a:r>
                        <a:rPr lang="en-US" sz="2400" dirty="0" err="1">
                          <a:latin typeface="Myriad Pro" panose="020B0503030403020204"/>
                        </a:rPr>
                        <a:t>dụng</a:t>
                      </a:r>
                      <a:endParaRPr lang="en-US" sz="2400" dirty="0">
                        <a:latin typeface="Myriad Pro" panose="020B0503030403020204"/>
                      </a:endParaRPr>
                    </a:p>
                  </a:txBody>
                  <a:tcPr/>
                </a:tc>
                <a:extLst>
                  <a:ext uri="{0D108BD9-81ED-4DB2-BD59-A6C34878D82A}">
                    <a16:rowId xmlns:a16="http://schemas.microsoft.com/office/drawing/2014/main" val="2445449989"/>
                  </a:ext>
                </a:extLst>
              </a:tr>
              <a:tr h="1629514">
                <a:tc>
                  <a:txBody>
                    <a:bodyPr/>
                    <a:lstStyle/>
                    <a:p>
                      <a:pPr algn="just"/>
                      <a:r>
                        <a:rPr lang="vi-VN" sz="2800" b="0" kern="1200" dirty="0">
                          <a:solidFill>
                            <a:srgbClr val="000404"/>
                          </a:solidFill>
                          <a:effectLst/>
                          <a:latin typeface="Times New Roman" panose="02020603050405020304" pitchFamily="18" charset="0"/>
                          <a:ea typeface="+mn-ea"/>
                          <a:cs typeface="Times New Roman" panose="02020603050405020304" pitchFamily="18" charset="0"/>
                        </a:rPr>
                        <a:t>Xây dựng kết nối kiến thức với các sự kiện, hiện tượng và vấn đề thực tế.</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rowSpan="3">
                  <a:txBody>
                    <a:bodyPr/>
                    <a:lstStyle/>
                    <a:p>
                      <a:pPr marL="342900" indent="-342900">
                        <a:spcBef>
                          <a:spcPts val="1200"/>
                        </a:spcBef>
                        <a:spcAft>
                          <a:spcPts val="1200"/>
                        </a:spcAft>
                        <a:buFont typeface="Wingdings" panose="05000000000000000000" pitchFamily="2" charset="2"/>
                        <a:buChar char="Ø"/>
                      </a:pPr>
                      <a:r>
                        <a:rPr lang="en-US" sz="2800" b="0" err="1">
                          <a:solidFill>
                            <a:srgbClr val="000404"/>
                          </a:solidFill>
                          <a:latin typeface="Times New Roman" panose="02020603050405020304" pitchFamily="18" charset="0"/>
                          <a:cs typeface="Times New Roman" panose="02020603050405020304" pitchFamily="18" charset="0"/>
                        </a:rPr>
                        <a:t>Thay</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đổi</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bối</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cảnh</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hình</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thức</a:t>
                      </a:r>
                      <a:r>
                        <a:rPr lang="en-US" sz="2800" b="0">
                          <a:solidFill>
                            <a:srgbClr val="000404"/>
                          </a:solidFill>
                          <a:latin typeface="Times New Roman" panose="02020603050405020304" pitchFamily="18" charset="0"/>
                          <a:cs typeface="Times New Roman" panose="02020603050405020304" pitchFamily="18" charset="0"/>
                        </a:rPr>
                        <a:t> học </a:t>
                      </a:r>
                      <a:r>
                        <a:rPr lang="en-US" sz="2800" b="0" err="1">
                          <a:solidFill>
                            <a:srgbClr val="000404"/>
                          </a:solidFill>
                          <a:latin typeface="Times New Roman" panose="02020603050405020304" pitchFamily="18" charset="0"/>
                          <a:cs typeface="Times New Roman" panose="02020603050405020304" pitchFamily="18" charset="0"/>
                        </a:rPr>
                        <a:t>mới</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mẻ</a:t>
                      </a:r>
                      <a:endParaRPr lang="en-US" sz="2800" b="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2800" b="0" err="1">
                          <a:solidFill>
                            <a:srgbClr val="000404"/>
                          </a:solidFill>
                          <a:latin typeface="Times New Roman" panose="02020603050405020304" pitchFamily="18" charset="0"/>
                          <a:cs typeface="Times New Roman" panose="02020603050405020304" pitchFamily="18" charset="0"/>
                        </a:rPr>
                        <a:t>Suy</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nghĩ</a:t>
                      </a:r>
                      <a:r>
                        <a:rPr lang="en-US" sz="2800" b="0">
                          <a:solidFill>
                            <a:srgbClr val="000404"/>
                          </a:solidFill>
                          <a:latin typeface="Times New Roman" panose="02020603050405020304" pitchFamily="18" charset="0"/>
                          <a:cs typeface="Times New Roman" panose="02020603050405020304" pitchFamily="18" charset="0"/>
                        </a:rPr>
                        <a:t> – </a:t>
                      </a:r>
                      <a:r>
                        <a:rPr lang="en-US" sz="2800" b="0" err="1">
                          <a:solidFill>
                            <a:srgbClr val="000404"/>
                          </a:solidFill>
                          <a:latin typeface="Times New Roman" panose="02020603050405020304" pitchFamily="18" charset="0"/>
                          <a:cs typeface="Times New Roman" panose="02020603050405020304" pitchFamily="18" charset="0"/>
                        </a:rPr>
                        <a:t>cặp</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đôi</a:t>
                      </a:r>
                      <a:r>
                        <a:rPr lang="en-US" sz="2800" b="0">
                          <a:solidFill>
                            <a:srgbClr val="000404"/>
                          </a:solidFill>
                          <a:latin typeface="Times New Roman" panose="02020603050405020304" pitchFamily="18" charset="0"/>
                          <a:cs typeface="Times New Roman" panose="02020603050405020304" pitchFamily="18" charset="0"/>
                        </a:rPr>
                        <a:t> - chia </a:t>
                      </a:r>
                      <a:r>
                        <a:rPr lang="en-US" sz="2800" b="0" err="1">
                          <a:solidFill>
                            <a:srgbClr val="000404"/>
                          </a:solidFill>
                          <a:latin typeface="Times New Roman" panose="02020603050405020304" pitchFamily="18" charset="0"/>
                          <a:cs typeface="Times New Roman" panose="02020603050405020304" pitchFamily="18" charset="0"/>
                        </a:rPr>
                        <a:t>sẻ</a:t>
                      </a:r>
                      <a:endParaRPr lang="en-US" sz="2800" b="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2800" b="0" err="1">
                          <a:solidFill>
                            <a:srgbClr val="000404"/>
                          </a:solidFill>
                          <a:latin typeface="Times New Roman" panose="02020603050405020304" pitchFamily="18" charset="0"/>
                          <a:cs typeface="Times New Roman" panose="02020603050405020304" pitchFamily="18" charset="0"/>
                        </a:rPr>
                        <a:t>Tranh</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luận</a:t>
                      </a:r>
                      <a:endParaRPr lang="en-US" sz="2800" b="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2800" b="0" err="1">
                          <a:solidFill>
                            <a:srgbClr val="000404"/>
                          </a:solidFill>
                          <a:latin typeface="Times New Roman" panose="02020603050405020304" pitchFamily="18" charset="0"/>
                          <a:cs typeface="Times New Roman" panose="02020603050405020304" pitchFamily="18" charset="0"/>
                        </a:rPr>
                        <a:t>Mảnh</a:t>
                      </a:r>
                      <a:r>
                        <a:rPr lang="en-US" sz="2800" b="0">
                          <a:solidFill>
                            <a:srgbClr val="000404"/>
                          </a:solidFill>
                          <a:latin typeface="Times New Roman" panose="02020603050405020304" pitchFamily="18" charset="0"/>
                          <a:cs typeface="Times New Roman" panose="02020603050405020304" pitchFamily="18" charset="0"/>
                        </a:rPr>
                        <a:t> </a:t>
                      </a:r>
                      <a:r>
                        <a:rPr lang="en-US" sz="2800" b="0" err="1">
                          <a:solidFill>
                            <a:srgbClr val="000404"/>
                          </a:solidFill>
                          <a:latin typeface="Times New Roman" panose="02020603050405020304" pitchFamily="18" charset="0"/>
                          <a:cs typeface="Times New Roman" panose="02020603050405020304" pitchFamily="18" charset="0"/>
                        </a:rPr>
                        <a:t>ghép</a:t>
                      </a:r>
                      <a:endParaRPr lang="en-US" sz="2800" b="0">
                        <a:solidFill>
                          <a:srgbClr val="000404"/>
                        </a:solidFill>
                        <a:latin typeface="Times New Roman" panose="02020603050405020304" pitchFamily="18" charset="0"/>
                        <a:cs typeface="Times New Roman" panose="02020603050405020304" pitchFamily="18" charset="0"/>
                      </a:endParaRPr>
                    </a:p>
                    <a:p>
                      <a:pPr marL="342900" indent="-342900">
                        <a:spcBef>
                          <a:spcPts val="1200"/>
                        </a:spcBef>
                        <a:spcAft>
                          <a:spcPts val="1200"/>
                        </a:spcAft>
                        <a:buFont typeface="Wingdings" panose="05000000000000000000" pitchFamily="2" charset="2"/>
                        <a:buChar char="Ø"/>
                      </a:pPr>
                      <a:r>
                        <a:rPr lang="en-US" sz="2800" b="0">
                          <a:solidFill>
                            <a:srgbClr val="000404"/>
                          </a:solidFill>
                          <a:latin typeface="Times New Roman" panose="02020603050405020304" pitchFamily="18" charset="0"/>
                          <a:cs typeface="Times New Roman" panose="02020603050405020304" pitchFamily="18" charset="0"/>
                        </a:rPr>
                        <a:t>Ổ bi</a:t>
                      </a:r>
                    </a:p>
                  </a:txBody>
                  <a:tcPr/>
                </a:tc>
                <a:extLst>
                  <a:ext uri="{0D108BD9-81ED-4DB2-BD59-A6C34878D82A}">
                    <a16:rowId xmlns:a16="http://schemas.microsoft.com/office/drawing/2014/main" val="281001978"/>
                  </a:ext>
                </a:extLst>
              </a:tr>
              <a:tr h="1599763">
                <a:tc>
                  <a:txBody>
                    <a:bodyPr/>
                    <a:lstStyle/>
                    <a:p>
                      <a:pPr algn="just"/>
                      <a:r>
                        <a:rPr lang="vi-VN" sz="2800" b="0" kern="1200" dirty="0">
                          <a:solidFill>
                            <a:srgbClr val="000404"/>
                          </a:solidFill>
                          <a:effectLst/>
                          <a:latin typeface="Times New Roman" panose="02020603050405020304" pitchFamily="18" charset="0"/>
                          <a:ea typeface="+mn-ea"/>
                          <a:cs typeface="Times New Roman" panose="02020603050405020304" pitchFamily="18" charset="0"/>
                        </a:rPr>
                        <a:t>Thay đổi bối cảnh học tập để đổi mới và thú vị hơn</a:t>
                      </a:r>
                      <a:endParaRPr lang="en-GB" sz="2800" b="0" kern="1200" dirty="0">
                        <a:solidFill>
                          <a:srgbClr val="000404"/>
                        </a:solidFill>
                        <a:effectLst/>
                        <a:latin typeface="Times New Roman" panose="02020603050405020304" pitchFamily="18" charset="0"/>
                        <a:ea typeface="+mn-ea"/>
                        <a:cs typeface="Times New Roman" panose="02020603050405020304" pitchFamily="18" charset="0"/>
                      </a:endParaRPr>
                    </a:p>
                  </a:txBody>
                  <a:tcPr/>
                </a:tc>
                <a:tc vMerge="1">
                  <a:txBody>
                    <a:bodyPr/>
                    <a:lstStyle/>
                    <a:p>
                      <a:endParaRPr lang="en-US" sz="24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94669974"/>
                  </a:ext>
                </a:extLst>
              </a:tr>
              <a:tr h="1599763">
                <a:tc>
                  <a:txBody>
                    <a:bodyPr/>
                    <a:lstStyle/>
                    <a:p>
                      <a:pPr algn="just"/>
                      <a:r>
                        <a:rPr lang="en-GB" sz="2800" b="0" kern="1200" dirty="0" err="1">
                          <a:solidFill>
                            <a:schemeClr val="tx1">
                              <a:lumMod val="50000"/>
                            </a:schemeClr>
                          </a:solidFill>
                          <a:effectLst/>
                          <a:latin typeface="Times New Roman" panose="02020603050405020304" pitchFamily="18" charset="0"/>
                          <a:ea typeface="+mn-ea"/>
                          <a:cs typeface="Times New Roman" panose="02020603050405020304" pitchFamily="18" charset="0"/>
                        </a:rPr>
                        <a:t>Tổ</a:t>
                      </a:r>
                      <a:r>
                        <a:rPr lang="en-GB" sz="2800" b="0" kern="1200" dirty="0">
                          <a:solidFill>
                            <a:schemeClr val="tx1">
                              <a:lumMod val="50000"/>
                            </a:schemeClr>
                          </a:solidFill>
                          <a:effectLst/>
                          <a:latin typeface="Times New Roman" panose="02020603050405020304" pitchFamily="18" charset="0"/>
                          <a:ea typeface="+mn-ea"/>
                          <a:cs typeface="Times New Roman" panose="02020603050405020304" pitchFamily="18" charset="0"/>
                        </a:rPr>
                        <a:t> </a:t>
                      </a:r>
                      <a:r>
                        <a:rPr lang="en-GB" sz="2800" b="0" kern="1200" dirty="0" err="1">
                          <a:solidFill>
                            <a:schemeClr val="tx1">
                              <a:lumMod val="50000"/>
                            </a:schemeClr>
                          </a:solidFill>
                          <a:effectLst/>
                          <a:latin typeface="Times New Roman" panose="02020603050405020304" pitchFamily="18" charset="0"/>
                          <a:ea typeface="+mn-ea"/>
                          <a:cs typeface="Times New Roman" panose="02020603050405020304" pitchFamily="18" charset="0"/>
                        </a:rPr>
                        <a:t>chức</a:t>
                      </a:r>
                      <a:r>
                        <a:rPr lang="en-GB" sz="2800" b="0" kern="1200" dirty="0">
                          <a:solidFill>
                            <a:schemeClr val="tx1">
                              <a:lumMod val="50000"/>
                            </a:schemeClr>
                          </a:solidFill>
                          <a:effectLst/>
                          <a:latin typeface="Times New Roman" panose="02020603050405020304" pitchFamily="18" charset="0"/>
                          <a:ea typeface="+mn-ea"/>
                          <a:cs typeface="Times New Roman" panose="02020603050405020304" pitchFamily="18" charset="0"/>
                        </a:rPr>
                        <a:t> </a:t>
                      </a:r>
                      <a:r>
                        <a:rPr lang="en-GB" sz="2800" b="0" kern="1200" dirty="0" err="1">
                          <a:solidFill>
                            <a:schemeClr val="tx1">
                              <a:lumMod val="50000"/>
                            </a:schemeClr>
                          </a:solidFill>
                          <a:effectLst/>
                          <a:latin typeface="Times New Roman" panose="02020603050405020304" pitchFamily="18" charset="0"/>
                          <a:ea typeface="+mn-ea"/>
                          <a:cs typeface="Times New Roman" panose="02020603050405020304" pitchFamily="18" charset="0"/>
                        </a:rPr>
                        <a:t>làm</a:t>
                      </a:r>
                      <a:r>
                        <a:rPr lang="en-GB" sz="2800" b="0" kern="1200" dirty="0">
                          <a:solidFill>
                            <a:schemeClr val="tx1">
                              <a:lumMod val="50000"/>
                            </a:schemeClr>
                          </a:solidFill>
                          <a:effectLst/>
                          <a:latin typeface="Times New Roman" panose="02020603050405020304" pitchFamily="18" charset="0"/>
                          <a:ea typeface="+mn-ea"/>
                          <a:cs typeface="Times New Roman" panose="02020603050405020304" pitchFamily="18" charset="0"/>
                        </a:rPr>
                        <a:t> </a:t>
                      </a:r>
                      <a:r>
                        <a:rPr lang="en-GB" sz="2800" b="0" kern="1200" dirty="0" err="1">
                          <a:solidFill>
                            <a:schemeClr val="tx1">
                              <a:lumMod val="50000"/>
                            </a:schemeClr>
                          </a:solidFill>
                          <a:effectLst/>
                          <a:latin typeface="Times New Roman" panose="02020603050405020304" pitchFamily="18" charset="0"/>
                          <a:ea typeface="+mn-ea"/>
                          <a:cs typeface="Times New Roman" panose="02020603050405020304" pitchFamily="18" charset="0"/>
                        </a:rPr>
                        <a:t>việc</a:t>
                      </a:r>
                      <a:r>
                        <a:rPr lang="en-GB" sz="2800" b="0" kern="1200" dirty="0">
                          <a:solidFill>
                            <a:schemeClr val="tx1">
                              <a:lumMod val="50000"/>
                            </a:schemeClr>
                          </a:solidFill>
                          <a:effectLst/>
                          <a:latin typeface="Times New Roman" panose="02020603050405020304" pitchFamily="18" charset="0"/>
                          <a:ea typeface="+mn-ea"/>
                          <a:cs typeface="Times New Roman" panose="02020603050405020304" pitchFamily="18" charset="0"/>
                        </a:rPr>
                        <a:t> </a:t>
                      </a:r>
                      <a:r>
                        <a:rPr lang="en-GB" sz="2800" b="0" kern="1200" dirty="0" err="1">
                          <a:solidFill>
                            <a:schemeClr val="tx1">
                              <a:lumMod val="50000"/>
                            </a:schemeClr>
                          </a:solidFill>
                          <a:effectLst/>
                          <a:latin typeface="Times New Roman" panose="02020603050405020304" pitchFamily="18" charset="0"/>
                          <a:ea typeface="+mn-ea"/>
                          <a:cs typeface="Times New Roman" panose="02020603050405020304" pitchFamily="18" charset="0"/>
                        </a:rPr>
                        <a:t>nhóm</a:t>
                      </a:r>
                      <a:r>
                        <a:rPr lang="en-GB" sz="2800" b="0" kern="1200" dirty="0">
                          <a:solidFill>
                            <a:schemeClr val="tx1">
                              <a:lumMod val="50000"/>
                            </a:schemeClr>
                          </a:solidFill>
                          <a:effectLst/>
                          <a:latin typeface="Times New Roman" panose="02020603050405020304" pitchFamily="18" charset="0"/>
                          <a:ea typeface="+mn-ea"/>
                          <a:cs typeface="Times New Roman" panose="02020603050405020304" pitchFamily="18" charset="0"/>
                        </a:rPr>
                        <a:t> </a:t>
                      </a:r>
                      <a:r>
                        <a:rPr lang="en-GB" sz="2800" b="0" kern="1200" dirty="0" err="1">
                          <a:solidFill>
                            <a:schemeClr val="tx1">
                              <a:lumMod val="50000"/>
                            </a:schemeClr>
                          </a:solidFill>
                          <a:effectLst/>
                          <a:latin typeface="Times New Roman" panose="02020603050405020304" pitchFamily="18" charset="0"/>
                          <a:ea typeface="+mn-ea"/>
                          <a:cs typeface="Times New Roman" panose="02020603050405020304" pitchFamily="18" charset="0"/>
                        </a:rPr>
                        <a:t>cho</a:t>
                      </a:r>
                      <a:r>
                        <a:rPr lang="en-GB" sz="2800" b="0" kern="1200" dirty="0">
                          <a:solidFill>
                            <a:schemeClr val="tx1">
                              <a:lumMod val="50000"/>
                            </a:schemeClr>
                          </a:solidFill>
                          <a:effectLst/>
                          <a:latin typeface="Times New Roman" panose="02020603050405020304" pitchFamily="18" charset="0"/>
                          <a:ea typeface="+mn-ea"/>
                          <a:cs typeface="Times New Roman" panose="02020603050405020304" pitchFamily="18" charset="0"/>
                        </a:rPr>
                        <a:t> </a:t>
                      </a:r>
                      <a:r>
                        <a:rPr lang="en-GB" sz="2800" b="0" kern="1200" dirty="0" err="1">
                          <a:solidFill>
                            <a:schemeClr val="tx1">
                              <a:lumMod val="50000"/>
                            </a:schemeClr>
                          </a:solidFill>
                          <a:effectLst/>
                          <a:latin typeface="Times New Roman" panose="02020603050405020304" pitchFamily="18" charset="0"/>
                          <a:ea typeface="+mn-ea"/>
                          <a:cs typeface="Times New Roman" panose="02020603050405020304" pitchFamily="18" charset="0"/>
                        </a:rPr>
                        <a:t>học</a:t>
                      </a:r>
                      <a:r>
                        <a:rPr lang="en-GB" sz="2800" b="0" kern="1200" dirty="0">
                          <a:solidFill>
                            <a:schemeClr val="tx1">
                              <a:lumMod val="50000"/>
                            </a:schemeClr>
                          </a:solidFill>
                          <a:effectLst/>
                          <a:latin typeface="Times New Roman" panose="02020603050405020304" pitchFamily="18" charset="0"/>
                          <a:ea typeface="+mn-ea"/>
                          <a:cs typeface="Times New Roman" panose="02020603050405020304" pitchFamily="18" charset="0"/>
                        </a:rPr>
                        <a:t> </a:t>
                      </a:r>
                      <a:r>
                        <a:rPr lang="en-GB" sz="2800" b="0" kern="1200" dirty="0" err="1">
                          <a:solidFill>
                            <a:schemeClr val="tx1">
                              <a:lumMod val="50000"/>
                            </a:schemeClr>
                          </a:solidFill>
                          <a:effectLst/>
                          <a:latin typeface="Times New Roman" panose="02020603050405020304" pitchFamily="18" charset="0"/>
                          <a:ea typeface="+mn-ea"/>
                          <a:cs typeface="Times New Roman" panose="02020603050405020304" pitchFamily="18" charset="0"/>
                        </a:rPr>
                        <a:t>sinh</a:t>
                      </a:r>
                      <a:endParaRPr lang="en-US" sz="2800" b="0" dirty="0">
                        <a:solidFill>
                          <a:schemeClr val="tx1">
                            <a:lumMod val="50000"/>
                          </a:schemeClr>
                        </a:solidFill>
                        <a:latin typeface="Times New Roman" panose="02020603050405020304" pitchFamily="18" charset="0"/>
                        <a:cs typeface="Times New Roman" panose="02020603050405020304" pitchFamily="18" charset="0"/>
                      </a:endParaRPr>
                    </a:p>
                  </a:txBody>
                  <a:tcPr/>
                </a:tc>
                <a:tc vMerge="1">
                  <a:txBody>
                    <a:bodyPr/>
                    <a:lstStyle/>
                    <a:p>
                      <a:endParaRPr lang="en-US" sz="2400" b="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44155568"/>
                  </a:ext>
                </a:extLst>
              </a:tr>
            </a:tbl>
          </a:graphicData>
        </a:graphic>
      </p:graphicFrame>
      <p:sp>
        <p:nvSpPr>
          <p:cNvPr id="9" name="Subtitle 1">
            <a:extLst>
              <a:ext uri="{FF2B5EF4-FFF2-40B4-BE49-F238E27FC236}">
                <a16:creationId xmlns:a16="http://schemas.microsoft.com/office/drawing/2014/main" id="{2B0DEA42-7851-4FDA-BA0B-5F8A695D9137}"/>
              </a:ext>
            </a:extLst>
          </p:cNvPr>
          <p:cNvSpPr txBox="1">
            <a:spLocks/>
          </p:cNvSpPr>
          <p:nvPr/>
        </p:nvSpPr>
        <p:spPr>
          <a:xfrm>
            <a:off x="0" y="0"/>
            <a:ext cx="11720146" cy="974375"/>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0" i="1" kern="1200">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485"/>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rgbClr val="A8AF2D"/>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Làm</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thế</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nào</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vi-VN"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để tăng cường tương tác xã hội của hs?</a:t>
            </a:r>
          </a:p>
        </p:txBody>
      </p:sp>
    </p:spTree>
    <p:extLst>
      <p:ext uri="{BB962C8B-B14F-4D97-AF65-F5344CB8AC3E}">
        <p14:creationId xmlns:p14="http://schemas.microsoft.com/office/powerpoint/2010/main" val="384381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0F15AF8-0D69-4F45-B17E-FD69EF8F542C}"/>
              </a:ext>
            </a:extLst>
          </p:cNvPr>
          <p:cNvSpPr>
            <a:spLocks noGrp="1"/>
          </p:cNvSpPr>
          <p:nvPr>
            <p:ph type="subTitle" idx="13"/>
          </p:nvPr>
        </p:nvSpPr>
        <p:spPr>
          <a:xfrm>
            <a:off x="0" y="0"/>
            <a:ext cx="11720146" cy="974375"/>
          </a:xfrm>
        </p:spPr>
        <p:txBody>
          <a:bodyPr/>
          <a:lstStyle/>
          <a:p>
            <a:r>
              <a:rPr lang="en-GB" sz="3200" err="1">
                <a:latin typeface="Myriad Pro" panose="020B0503030403020204"/>
              </a:rPr>
              <a:t>Làm</a:t>
            </a:r>
            <a:r>
              <a:rPr lang="en-GB" sz="3200">
                <a:latin typeface="Myriad Pro" panose="020B0503030403020204"/>
              </a:rPr>
              <a:t> </a:t>
            </a:r>
            <a:r>
              <a:rPr lang="en-GB" sz="3200" err="1">
                <a:latin typeface="Myriad Pro" panose="020B0503030403020204"/>
              </a:rPr>
              <a:t>thế</a:t>
            </a:r>
            <a:r>
              <a:rPr lang="en-GB" sz="3200">
                <a:latin typeface="Myriad Pro" panose="020B0503030403020204"/>
              </a:rPr>
              <a:t> </a:t>
            </a:r>
            <a:r>
              <a:rPr lang="en-GB" sz="3200" err="1">
                <a:latin typeface="Myriad Pro" panose="020B0503030403020204"/>
              </a:rPr>
              <a:t>nào</a:t>
            </a:r>
            <a:r>
              <a:rPr lang="en-GB" sz="3200">
                <a:latin typeface="Myriad Pro" panose="020B0503030403020204"/>
              </a:rPr>
              <a:t> </a:t>
            </a:r>
            <a:r>
              <a:rPr lang="en-GB" sz="3200" err="1">
                <a:latin typeface="Myriad Pro" panose="020B0503030403020204"/>
              </a:rPr>
              <a:t>để</a:t>
            </a:r>
            <a:r>
              <a:rPr lang="en-GB" sz="3200">
                <a:latin typeface="Myriad Pro" panose="020B0503030403020204"/>
              </a:rPr>
              <a:t> </a:t>
            </a:r>
            <a:r>
              <a:rPr lang="en-GB" sz="3200" err="1">
                <a:latin typeface="Myriad Pro" panose="020B0503030403020204"/>
              </a:rPr>
              <a:t>đảm</a:t>
            </a:r>
            <a:r>
              <a:rPr lang="en-GB" sz="3200">
                <a:latin typeface="Myriad Pro" panose="020B0503030403020204"/>
              </a:rPr>
              <a:t> </a:t>
            </a:r>
            <a:r>
              <a:rPr lang="en-GB" sz="3200" err="1">
                <a:latin typeface="Myriad Pro" panose="020B0503030403020204"/>
              </a:rPr>
              <a:t>bảo</a:t>
            </a:r>
            <a:r>
              <a:rPr lang="en-GB" sz="3200">
                <a:latin typeface="Myriad Pro" panose="020B0503030403020204"/>
              </a:rPr>
              <a:t> </a:t>
            </a:r>
            <a:r>
              <a:rPr lang="en-GB" sz="3200" err="1">
                <a:latin typeface="Myriad Pro" panose="020B0503030403020204"/>
              </a:rPr>
              <a:t>các</a:t>
            </a:r>
            <a:r>
              <a:rPr lang="en-GB" sz="3200">
                <a:latin typeface="Myriad Pro" panose="020B0503030403020204"/>
              </a:rPr>
              <a:t> </a:t>
            </a:r>
            <a:r>
              <a:rPr lang="en-GB" sz="3200" err="1">
                <a:latin typeface="Myriad Pro" panose="020B0503030403020204"/>
              </a:rPr>
              <a:t>hoạt</a:t>
            </a:r>
            <a:r>
              <a:rPr lang="en-GB" sz="3200">
                <a:latin typeface="Myriad Pro" panose="020B0503030403020204"/>
              </a:rPr>
              <a:t> </a:t>
            </a:r>
            <a:r>
              <a:rPr lang="en-GB" sz="3200" err="1">
                <a:latin typeface="Myriad Pro" panose="020B0503030403020204"/>
              </a:rPr>
              <a:t>động</a:t>
            </a:r>
            <a:r>
              <a:rPr lang="en-GB" sz="3200">
                <a:latin typeface="Myriad Pro" panose="020B0503030403020204"/>
              </a:rPr>
              <a:t> </a:t>
            </a:r>
            <a:r>
              <a:rPr lang="en-GB" sz="3200" err="1">
                <a:latin typeface="Myriad Pro" panose="020B0503030403020204"/>
              </a:rPr>
              <a:t>có</a:t>
            </a:r>
            <a:r>
              <a:rPr lang="en-GB" sz="3200">
                <a:latin typeface="Myriad Pro" panose="020B0503030403020204"/>
              </a:rPr>
              <a:t> ý </a:t>
            </a:r>
            <a:r>
              <a:rPr lang="en-GB" sz="3200" err="1">
                <a:latin typeface="Myriad Pro" panose="020B0503030403020204"/>
              </a:rPr>
              <a:t>nghĩa</a:t>
            </a:r>
            <a:r>
              <a:rPr lang="en-GB" sz="3200">
                <a:latin typeface="Myriad Pro" panose="020B0503030403020204"/>
              </a:rPr>
              <a:t>? </a:t>
            </a:r>
            <a:endParaRPr lang="en-US" sz="3200">
              <a:latin typeface="Myriad Pro" panose="020B0503030403020204"/>
            </a:endParaRPr>
          </a:p>
        </p:txBody>
      </p:sp>
      <p:pic>
        <p:nvPicPr>
          <p:cNvPr id="5" name="Picture 4">
            <a:extLst>
              <a:ext uri="{FF2B5EF4-FFF2-40B4-BE49-F238E27FC236}">
                <a16:creationId xmlns:a16="http://schemas.microsoft.com/office/drawing/2014/main" id="{F6C1FAD9-F5EF-BCBF-3798-7039D4C2E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62" y="1163637"/>
            <a:ext cx="10941821" cy="2817813"/>
          </a:xfrm>
          <a:prstGeom prst="rect">
            <a:avLst/>
          </a:prstGeom>
        </p:spPr>
      </p:pic>
    </p:spTree>
    <p:extLst>
      <p:ext uri="{BB962C8B-B14F-4D97-AF65-F5344CB8AC3E}">
        <p14:creationId xmlns:p14="http://schemas.microsoft.com/office/powerpoint/2010/main" val="1842691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0F15AF8-0D69-4F45-B17E-FD69EF8F542C}"/>
              </a:ext>
            </a:extLst>
          </p:cNvPr>
          <p:cNvSpPr>
            <a:spLocks noGrp="1"/>
          </p:cNvSpPr>
          <p:nvPr>
            <p:ph type="subTitle" idx="13"/>
          </p:nvPr>
        </p:nvSpPr>
        <p:spPr>
          <a:xfrm>
            <a:off x="0" y="0"/>
            <a:ext cx="11720146" cy="974375"/>
          </a:xfrm>
        </p:spPr>
        <p:txBody>
          <a:bodyPr/>
          <a:lstStyle/>
          <a:p>
            <a:r>
              <a:rPr lang="en-GB" sz="3200" err="1">
                <a:latin typeface="Myriad Pro" panose="020B0503030403020204"/>
              </a:rPr>
              <a:t>Làm</a:t>
            </a:r>
            <a:r>
              <a:rPr lang="en-GB" sz="3200">
                <a:latin typeface="Myriad Pro" panose="020B0503030403020204"/>
              </a:rPr>
              <a:t> </a:t>
            </a:r>
            <a:r>
              <a:rPr lang="en-GB" sz="3200" err="1">
                <a:latin typeface="Myriad Pro" panose="020B0503030403020204"/>
              </a:rPr>
              <a:t>thế</a:t>
            </a:r>
            <a:r>
              <a:rPr lang="en-GB" sz="3200">
                <a:latin typeface="Myriad Pro" panose="020B0503030403020204"/>
              </a:rPr>
              <a:t> </a:t>
            </a:r>
            <a:r>
              <a:rPr lang="en-GB" sz="3200" err="1">
                <a:latin typeface="Myriad Pro" panose="020B0503030403020204"/>
              </a:rPr>
              <a:t>nào</a:t>
            </a:r>
            <a:r>
              <a:rPr lang="en-GB" sz="3200">
                <a:latin typeface="Myriad Pro" panose="020B0503030403020204"/>
              </a:rPr>
              <a:t> </a:t>
            </a:r>
            <a:r>
              <a:rPr lang="en-GB" sz="3200" err="1">
                <a:latin typeface="Myriad Pro" panose="020B0503030403020204"/>
              </a:rPr>
              <a:t>để</a:t>
            </a:r>
            <a:r>
              <a:rPr lang="en-GB" sz="3200">
                <a:latin typeface="Myriad Pro" panose="020B0503030403020204"/>
              </a:rPr>
              <a:t> </a:t>
            </a:r>
            <a:r>
              <a:rPr lang="en-GB" sz="3200" err="1">
                <a:latin typeface="Myriad Pro" panose="020B0503030403020204"/>
              </a:rPr>
              <a:t>đảm</a:t>
            </a:r>
            <a:r>
              <a:rPr lang="en-GB" sz="3200">
                <a:latin typeface="Myriad Pro" panose="020B0503030403020204"/>
              </a:rPr>
              <a:t> </a:t>
            </a:r>
            <a:r>
              <a:rPr lang="en-GB" sz="3200" err="1">
                <a:latin typeface="Myriad Pro" panose="020B0503030403020204"/>
              </a:rPr>
              <a:t>bảo</a:t>
            </a:r>
            <a:r>
              <a:rPr lang="en-GB" sz="3200">
                <a:latin typeface="Myriad Pro" panose="020B0503030403020204"/>
              </a:rPr>
              <a:t> </a:t>
            </a:r>
            <a:r>
              <a:rPr lang="en-GB" sz="3200" err="1">
                <a:latin typeface="Myriad Pro" panose="020B0503030403020204"/>
              </a:rPr>
              <a:t>các</a:t>
            </a:r>
            <a:r>
              <a:rPr lang="en-GB" sz="3200">
                <a:latin typeface="Myriad Pro" panose="020B0503030403020204"/>
              </a:rPr>
              <a:t> </a:t>
            </a:r>
            <a:r>
              <a:rPr lang="en-GB" sz="3200" err="1">
                <a:latin typeface="Myriad Pro" panose="020B0503030403020204"/>
              </a:rPr>
              <a:t>hoạt</a:t>
            </a:r>
            <a:r>
              <a:rPr lang="en-GB" sz="3200">
                <a:latin typeface="Myriad Pro" panose="020B0503030403020204"/>
              </a:rPr>
              <a:t> </a:t>
            </a:r>
            <a:r>
              <a:rPr lang="en-GB" sz="3200" err="1">
                <a:latin typeface="Myriad Pro" panose="020B0503030403020204"/>
              </a:rPr>
              <a:t>động</a:t>
            </a:r>
            <a:r>
              <a:rPr lang="en-GB" sz="3200">
                <a:latin typeface="Myriad Pro" panose="020B0503030403020204"/>
              </a:rPr>
              <a:t> </a:t>
            </a:r>
            <a:r>
              <a:rPr lang="en-GB" sz="3200" err="1">
                <a:latin typeface="Myriad Pro" panose="020B0503030403020204"/>
              </a:rPr>
              <a:t>có</a:t>
            </a:r>
            <a:r>
              <a:rPr lang="en-GB" sz="3200">
                <a:latin typeface="Myriad Pro" panose="020B0503030403020204"/>
              </a:rPr>
              <a:t> ý </a:t>
            </a:r>
            <a:r>
              <a:rPr lang="en-GB" sz="3200" err="1">
                <a:latin typeface="Myriad Pro" panose="020B0503030403020204"/>
              </a:rPr>
              <a:t>nghĩa</a:t>
            </a:r>
            <a:r>
              <a:rPr lang="en-GB" sz="3200">
                <a:latin typeface="Myriad Pro" panose="020B0503030403020204"/>
              </a:rPr>
              <a:t>? </a:t>
            </a:r>
            <a:endParaRPr lang="en-US" sz="3200">
              <a:latin typeface="Myriad Pro" panose="020B0503030403020204"/>
            </a:endParaRPr>
          </a:p>
        </p:txBody>
      </p:sp>
      <p:pic>
        <p:nvPicPr>
          <p:cNvPr id="7" name="Picture 6" descr="/var/folders/94/2ws6pppn47bgrf0mshs4w_cr0000gn/T/com.microsoft.Word/Content.MSO/2E317D14.tmp">
            <a:extLst>
              <a:ext uri="{FF2B5EF4-FFF2-40B4-BE49-F238E27FC236}">
                <a16:creationId xmlns:a16="http://schemas.microsoft.com/office/drawing/2014/main" id="{D0C52D34-5B92-D011-F9EA-3FEFD4B1F9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1991" y="1371599"/>
            <a:ext cx="5621009" cy="5361850"/>
          </a:xfrm>
          <a:prstGeom prst="rect">
            <a:avLst/>
          </a:prstGeom>
          <a:noFill/>
          <a:ln>
            <a:noFill/>
          </a:ln>
        </p:spPr>
      </p:pic>
    </p:spTree>
    <p:extLst>
      <p:ext uri="{BB962C8B-B14F-4D97-AF65-F5344CB8AC3E}">
        <p14:creationId xmlns:p14="http://schemas.microsoft.com/office/powerpoint/2010/main" val="3374259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0F15AF8-0D69-4F45-B17E-FD69EF8F542C}"/>
              </a:ext>
            </a:extLst>
          </p:cNvPr>
          <p:cNvSpPr>
            <a:spLocks noGrp="1"/>
          </p:cNvSpPr>
          <p:nvPr>
            <p:ph type="subTitle" idx="13"/>
          </p:nvPr>
        </p:nvSpPr>
        <p:spPr>
          <a:xfrm>
            <a:off x="0" y="0"/>
            <a:ext cx="11720146" cy="974375"/>
          </a:xfrm>
        </p:spPr>
        <p:txBody>
          <a:bodyPr/>
          <a:lstStyle/>
          <a:p>
            <a:r>
              <a:rPr lang="en-GB" sz="3200" err="1">
                <a:latin typeface="Myriad Pro" panose="020B0503030403020204"/>
              </a:rPr>
              <a:t>Làm</a:t>
            </a:r>
            <a:r>
              <a:rPr lang="en-GB" sz="3200">
                <a:latin typeface="Myriad Pro" panose="020B0503030403020204"/>
              </a:rPr>
              <a:t> </a:t>
            </a:r>
            <a:r>
              <a:rPr lang="en-GB" sz="3200" err="1">
                <a:latin typeface="Myriad Pro" panose="020B0503030403020204"/>
              </a:rPr>
              <a:t>thế</a:t>
            </a:r>
            <a:r>
              <a:rPr lang="en-GB" sz="3200">
                <a:latin typeface="Myriad Pro" panose="020B0503030403020204"/>
              </a:rPr>
              <a:t> </a:t>
            </a:r>
            <a:r>
              <a:rPr lang="en-GB" sz="3200" err="1">
                <a:latin typeface="Myriad Pro" panose="020B0503030403020204"/>
              </a:rPr>
              <a:t>nào</a:t>
            </a:r>
            <a:r>
              <a:rPr lang="en-GB" sz="3200">
                <a:latin typeface="Myriad Pro" panose="020B0503030403020204"/>
              </a:rPr>
              <a:t> </a:t>
            </a:r>
            <a:r>
              <a:rPr lang="en-GB" sz="3200" err="1">
                <a:latin typeface="Myriad Pro" panose="020B0503030403020204"/>
              </a:rPr>
              <a:t>để</a:t>
            </a:r>
            <a:r>
              <a:rPr lang="en-GB" sz="3200">
                <a:latin typeface="Myriad Pro" panose="020B0503030403020204"/>
              </a:rPr>
              <a:t> </a:t>
            </a:r>
            <a:r>
              <a:rPr lang="en-GB" sz="3200" err="1">
                <a:latin typeface="Myriad Pro" panose="020B0503030403020204"/>
              </a:rPr>
              <a:t>đảm</a:t>
            </a:r>
            <a:r>
              <a:rPr lang="en-GB" sz="3200">
                <a:latin typeface="Myriad Pro" panose="020B0503030403020204"/>
              </a:rPr>
              <a:t> </a:t>
            </a:r>
            <a:r>
              <a:rPr lang="en-GB" sz="3200" err="1">
                <a:latin typeface="Myriad Pro" panose="020B0503030403020204"/>
              </a:rPr>
              <a:t>bảo</a:t>
            </a:r>
            <a:r>
              <a:rPr lang="en-GB" sz="3200">
                <a:latin typeface="Myriad Pro" panose="020B0503030403020204"/>
              </a:rPr>
              <a:t> </a:t>
            </a:r>
            <a:r>
              <a:rPr lang="en-GB" sz="3200" err="1">
                <a:latin typeface="Myriad Pro" panose="020B0503030403020204"/>
              </a:rPr>
              <a:t>các</a:t>
            </a:r>
            <a:r>
              <a:rPr lang="en-GB" sz="3200">
                <a:latin typeface="Myriad Pro" panose="020B0503030403020204"/>
              </a:rPr>
              <a:t> </a:t>
            </a:r>
            <a:r>
              <a:rPr lang="en-GB" sz="3200" err="1">
                <a:latin typeface="Myriad Pro" panose="020B0503030403020204"/>
              </a:rPr>
              <a:t>hoạt</a:t>
            </a:r>
            <a:r>
              <a:rPr lang="en-GB" sz="3200">
                <a:latin typeface="Myriad Pro" panose="020B0503030403020204"/>
              </a:rPr>
              <a:t> </a:t>
            </a:r>
            <a:r>
              <a:rPr lang="en-GB" sz="3200" err="1">
                <a:latin typeface="Myriad Pro" panose="020B0503030403020204"/>
              </a:rPr>
              <a:t>động</a:t>
            </a:r>
            <a:r>
              <a:rPr lang="en-GB" sz="3200">
                <a:latin typeface="Myriad Pro" panose="020B0503030403020204"/>
              </a:rPr>
              <a:t> </a:t>
            </a:r>
            <a:r>
              <a:rPr lang="en-GB" sz="3200" err="1">
                <a:latin typeface="Myriad Pro" panose="020B0503030403020204"/>
              </a:rPr>
              <a:t>có</a:t>
            </a:r>
            <a:r>
              <a:rPr lang="en-GB" sz="3200">
                <a:latin typeface="Myriad Pro" panose="020B0503030403020204"/>
              </a:rPr>
              <a:t> ý </a:t>
            </a:r>
            <a:r>
              <a:rPr lang="en-GB" sz="3200" err="1">
                <a:latin typeface="Myriad Pro" panose="020B0503030403020204"/>
              </a:rPr>
              <a:t>nghĩa</a:t>
            </a:r>
            <a:r>
              <a:rPr lang="en-GB" sz="3200">
                <a:latin typeface="Myriad Pro" panose="020B0503030403020204"/>
              </a:rPr>
              <a:t>? </a:t>
            </a:r>
            <a:endParaRPr lang="en-US" sz="3200">
              <a:latin typeface="Myriad Pro" panose="020B0503030403020204"/>
            </a:endParaRPr>
          </a:p>
        </p:txBody>
      </p:sp>
      <p:sp>
        <p:nvSpPr>
          <p:cNvPr id="6" name="TextBox 5">
            <a:extLst>
              <a:ext uri="{FF2B5EF4-FFF2-40B4-BE49-F238E27FC236}">
                <a16:creationId xmlns:a16="http://schemas.microsoft.com/office/drawing/2014/main" id="{B378926A-8E27-C6F4-16CA-A7EF75315857}"/>
              </a:ext>
            </a:extLst>
          </p:cNvPr>
          <p:cNvSpPr txBox="1"/>
          <p:nvPr/>
        </p:nvSpPr>
        <p:spPr>
          <a:xfrm>
            <a:off x="0" y="1154257"/>
            <a:ext cx="12192000" cy="2780248"/>
          </a:xfrm>
          <a:prstGeom prst="rect">
            <a:avLst/>
          </a:prstGeom>
          <a:noFill/>
        </p:spPr>
        <p:txBody>
          <a:bodyPr wrap="square">
            <a:spAutoFit/>
          </a:bodyPr>
          <a:lstStyle/>
          <a:p>
            <a:pPr marL="400050" indent="-228600" algn="ctr">
              <a:spcBef>
                <a:spcPts val="800"/>
              </a:spcBef>
              <a:spcAft>
                <a:spcPts val="800"/>
              </a:spcAft>
            </a:pP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số</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lưu</a:t>
            </a:r>
            <a:r>
              <a:rPr lang="nl-NL" sz="4000" b="1" dirty="0">
                <a:solidFill>
                  <a:srgbClr val="FF0000"/>
                </a:solidFill>
                <a:latin typeface="Times New Roman" panose="02020603050405020304" pitchFamily="18" charset="0"/>
                <a:cs typeface="Times New Roman" panose="02020603050405020304" pitchFamily="18" charset="0"/>
              </a:rPr>
              <a:t> ý</a:t>
            </a:r>
            <a:endParaRPr lang="en-US" sz="4000" b="1" dirty="0">
              <a:solidFill>
                <a:srgbClr val="FF0000"/>
              </a:solidFill>
              <a:latin typeface="Times New Roman" panose="02020603050405020304" pitchFamily="18"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thực hiện HTQC, quá trình tương tác xã hội thể hiện ở việc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chủ động trao đổi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cá nhân với các bạn trong nhóm và lớp;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 nghe và phản hồi tích cực</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cùng nhau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 nhất và hợp tác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 ra giải pháp giải quyết vấn đề hiệu quả.</a:t>
            </a:r>
            <a:endParaRPr lang="en-US" sz="3200" dirty="0">
              <a:solidFill>
                <a:srgbClr val="80808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9729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2195795-CBF9-456C-989B-FFEF2412065D}"/>
              </a:ext>
            </a:extLst>
          </p:cNvPr>
          <p:cNvPicPr>
            <a:picLocks noGrp="1" noChangeAspect="1"/>
          </p:cNvPicPr>
          <p:nvPr>
            <p:ph type="pic" sz="quarter" idx="15"/>
          </p:nvPr>
        </p:nvPicPr>
        <p:blipFill>
          <a:blip r:embed="rId3"/>
          <a:srcRect t="5" b="5"/>
          <a:stretch>
            <a:fillRect/>
          </a:stretch>
        </p:blipFill>
        <p:spPr>
          <a:prstGeom prst="rect">
            <a:avLst/>
          </a:prstGeom>
        </p:spPr>
      </p:pic>
      <p:sp>
        <p:nvSpPr>
          <p:cNvPr id="10" name="Text Placeholder 1">
            <a:extLst>
              <a:ext uri="{FF2B5EF4-FFF2-40B4-BE49-F238E27FC236}">
                <a16:creationId xmlns:a16="http://schemas.microsoft.com/office/drawing/2014/main" id="{B6E15285-A315-4C91-B67B-49134575D326}"/>
              </a:ext>
            </a:extLst>
          </p:cNvPr>
          <p:cNvSpPr>
            <a:spLocks noGrp="1"/>
          </p:cNvSpPr>
          <p:nvPr>
            <p:ph type="body" sz="quarter" idx="14"/>
          </p:nvPr>
        </p:nvSpPr>
        <p:spPr>
          <a:xfrm>
            <a:off x="784738" y="639544"/>
            <a:ext cx="6680774" cy="4378597"/>
          </a:xfrm>
        </p:spPr>
        <p:txBody>
          <a:bodyPr>
            <a:normAutofit fontScale="92500" lnSpcReduction="10000"/>
          </a:bodyPr>
          <a:lstStyle/>
          <a:p>
            <a:pPr algn="just"/>
            <a:r>
              <a:rPr lang="en-GB" sz="3200" dirty="0" err="1"/>
              <a:t>Học</a:t>
            </a:r>
            <a:r>
              <a:rPr lang="en-GB" sz="3200" dirty="0"/>
              <a:t> </a:t>
            </a:r>
            <a:r>
              <a:rPr lang="en-GB" sz="3200" dirty="0" err="1"/>
              <a:t>thông</a:t>
            </a:r>
            <a:r>
              <a:rPr lang="en-GB" sz="3200" dirty="0"/>
              <a:t> qua </a:t>
            </a:r>
            <a:r>
              <a:rPr lang="en-GB" sz="3200" dirty="0" err="1"/>
              <a:t>Chơi</a:t>
            </a:r>
            <a:r>
              <a:rPr lang="en-GB" sz="3200" dirty="0"/>
              <a:t> </a:t>
            </a:r>
            <a:r>
              <a:rPr lang="en-GB" sz="3200" dirty="0" err="1"/>
              <a:t>được</a:t>
            </a:r>
            <a:r>
              <a:rPr lang="en-GB" sz="3200" dirty="0"/>
              <a:t> </a:t>
            </a:r>
            <a:r>
              <a:rPr lang="en-GB" sz="3200" dirty="0" err="1"/>
              <a:t>hiểu</a:t>
            </a:r>
            <a:r>
              <a:rPr lang="en-GB" sz="3200" dirty="0"/>
              <a:t> </a:t>
            </a:r>
            <a:r>
              <a:rPr lang="en-GB" sz="3200" dirty="0" err="1"/>
              <a:t>theo</a:t>
            </a:r>
            <a:r>
              <a:rPr lang="en-GB" sz="3200" dirty="0"/>
              <a:t> </a:t>
            </a:r>
            <a:r>
              <a:rPr lang="en-GB" sz="3200" dirty="0" err="1"/>
              <a:t>nghĩa</a:t>
            </a:r>
            <a:r>
              <a:rPr lang="en-GB" sz="3200" dirty="0"/>
              <a:t> </a:t>
            </a:r>
            <a:r>
              <a:rPr lang="en-GB" sz="3200" dirty="0" err="1"/>
              <a:t>rộng</a:t>
            </a:r>
            <a:r>
              <a:rPr lang="en-GB" sz="3200" dirty="0"/>
              <a:t> </a:t>
            </a:r>
            <a:r>
              <a:rPr lang="en-US" sz="3200" dirty="0" err="1"/>
              <a:t>là</a:t>
            </a:r>
            <a:r>
              <a:rPr lang="en-US" sz="3200" dirty="0"/>
              <a:t> </a:t>
            </a:r>
            <a:r>
              <a:rPr lang="en-US" sz="3200" dirty="0" err="1"/>
              <a:t>hướng</a:t>
            </a:r>
            <a:r>
              <a:rPr lang="en-US" sz="3200" dirty="0"/>
              <a:t> </a:t>
            </a:r>
            <a:r>
              <a:rPr lang="en-US" sz="3200" dirty="0" err="1"/>
              <a:t>tiếp</a:t>
            </a:r>
            <a:r>
              <a:rPr lang="en-US" sz="3200" dirty="0"/>
              <a:t> </a:t>
            </a:r>
            <a:r>
              <a:rPr lang="en-US" sz="3200" dirty="0" err="1"/>
              <a:t>cận</a:t>
            </a:r>
            <a:r>
              <a:rPr lang="en-US" sz="3200" dirty="0"/>
              <a:t> </a:t>
            </a:r>
            <a:r>
              <a:rPr lang="en-US" sz="3200" dirty="0" err="1"/>
              <a:t>giáo</a:t>
            </a:r>
            <a:r>
              <a:rPr lang="en-US" sz="3200" dirty="0"/>
              <a:t> </a:t>
            </a:r>
            <a:r>
              <a:rPr lang="en-US" sz="3200" dirty="0" err="1"/>
              <a:t>dục</a:t>
            </a:r>
            <a:r>
              <a:rPr lang="en-US" sz="3200" dirty="0"/>
              <a:t>, ở </a:t>
            </a:r>
            <a:r>
              <a:rPr lang="en-US" sz="3200" dirty="0" err="1"/>
              <a:t>đó</a:t>
            </a:r>
            <a:r>
              <a:rPr lang="en-US" sz="3200" dirty="0"/>
              <a:t> </a:t>
            </a:r>
            <a:r>
              <a:rPr lang="en-US" sz="3200" b="1" dirty="0" err="1">
                <a:solidFill>
                  <a:schemeClr val="accent6"/>
                </a:solidFill>
              </a:rPr>
              <a:t>học</a:t>
            </a:r>
            <a:r>
              <a:rPr lang="en-US" sz="3200" b="1" dirty="0">
                <a:solidFill>
                  <a:schemeClr val="accent6"/>
                </a:solidFill>
              </a:rPr>
              <a:t> </a:t>
            </a:r>
            <a:r>
              <a:rPr lang="en-US" sz="3200" b="1" dirty="0" err="1">
                <a:solidFill>
                  <a:schemeClr val="accent6"/>
                </a:solidFill>
              </a:rPr>
              <a:t>sinh</a:t>
            </a:r>
            <a:r>
              <a:rPr lang="en-US" sz="3200" b="1" dirty="0">
                <a:solidFill>
                  <a:schemeClr val="accent6"/>
                </a:solidFill>
              </a:rPr>
              <a:t> </a:t>
            </a:r>
            <a:r>
              <a:rPr lang="en-US" sz="3200" b="1" dirty="0" err="1">
                <a:solidFill>
                  <a:schemeClr val="accent6"/>
                </a:solidFill>
              </a:rPr>
              <a:t>được</a:t>
            </a:r>
            <a:r>
              <a:rPr lang="en-US" sz="3200" b="1" dirty="0">
                <a:solidFill>
                  <a:schemeClr val="accent6"/>
                </a:solidFill>
              </a:rPr>
              <a:t> </a:t>
            </a:r>
            <a:r>
              <a:rPr lang="en-US" sz="3200" b="1" dirty="0" err="1">
                <a:solidFill>
                  <a:schemeClr val="accent6"/>
                </a:solidFill>
              </a:rPr>
              <a:t>tương</a:t>
            </a:r>
            <a:r>
              <a:rPr lang="en-US" sz="3200" b="1" dirty="0">
                <a:solidFill>
                  <a:schemeClr val="accent6"/>
                </a:solidFill>
              </a:rPr>
              <a:t> </a:t>
            </a:r>
            <a:r>
              <a:rPr lang="en-US" sz="3200" b="1" dirty="0" err="1">
                <a:solidFill>
                  <a:schemeClr val="accent6"/>
                </a:solidFill>
              </a:rPr>
              <a:t>tác</a:t>
            </a:r>
            <a:r>
              <a:rPr lang="en-US" sz="3200" b="1" dirty="0">
                <a:solidFill>
                  <a:schemeClr val="accent6"/>
                </a:solidFill>
              </a:rPr>
              <a:t>, </a:t>
            </a:r>
            <a:r>
              <a:rPr lang="en-US" sz="3200" b="1" dirty="0" err="1">
                <a:solidFill>
                  <a:schemeClr val="accent6"/>
                </a:solidFill>
              </a:rPr>
              <a:t>trải</a:t>
            </a:r>
            <a:r>
              <a:rPr lang="en-US" sz="3200" b="1" dirty="0">
                <a:solidFill>
                  <a:schemeClr val="accent6"/>
                </a:solidFill>
              </a:rPr>
              <a:t> </a:t>
            </a:r>
            <a:r>
              <a:rPr lang="en-US" sz="3200" b="1" dirty="0" err="1">
                <a:solidFill>
                  <a:schemeClr val="accent6"/>
                </a:solidFill>
              </a:rPr>
              <a:t>nghiệm</a:t>
            </a:r>
            <a:r>
              <a:rPr lang="en-US" sz="3200" b="1" dirty="0">
                <a:solidFill>
                  <a:schemeClr val="accent6"/>
                </a:solidFill>
              </a:rPr>
              <a:t>, </a:t>
            </a:r>
            <a:r>
              <a:rPr lang="en-US" sz="3200" b="1" dirty="0" err="1">
                <a:solidFill>
                  <a:schemeClr val="accent6"/>
                </a:solidFill>
              </a:rPr>
              <a:t>khám</a:t>
            </a:r>
            <a:r>
              <a:rPr lang="en-US" sz="3200" b="1" dirty="0">
                <a:solidFill>
                  <a:schemeClr val="accent6"/>
                </a:solidFill>
              </a:rPr>
              <a:t> </a:t>
            </a:r>
            <a:r>
              <a:rPr lang="en-US" sz="3200" b="1" dirty="0" err="1">
                <a:solidFill>
                  <a:schemeClr val="accent6"/>
                </a:solidFill>
              </a:rPr>
              <a:t>phá</a:t>
            </a:r>
            <a:r>
              <a:rPr lang="en-US" sz="3200" b="1" dirty="0">
                <a:solidFill>
                  <a:schemeClr val="accent6"/>
                </a:solidFill>
              </a:rPr>
              <a:t> </a:t>
            </a:r>
            <a:r>
              <a:rPr lang="en-US" sz="3200" b="1" dirty="0" err="1">
                <a:solidFill>
                  <a:schemeClr val="accent6"/>
                </a:solidFill>
              </a:rPr>
              <a:t>và</a:t>
            </a:r>
            <a:r>
              <a:rPr lang="en-US" sz="3200" b="1" dirty="0">
                <a:solidFill>
                  <a:schemeClr val="accent6"/>
                </a:solidFill>
              </a:rPr>
              <a:t> </a:t>
            </a:r>
            <a:r>
              <a:rPr lang="en-US" sz="3200" b="1" dirty="0" err="1">
                <a:solidFill>
                  <a:schemeClr val="accent6"/>
                </a:solidFill>
              </a:rPr>
              <a:t>giải</a:t>
            </a:r>
            <a:r>
              <a:rPr lang="en-US" sz="3200" b="1" dirty="0">
                <a:solidFill>
                  <a:schemeClr val="accent6"/>
                </a:solidFill>
              </a:rPr>
              <a:t> </a:t>
            </a:r>
            <a:r>
              <a:rPr lang="en-US" sz="3200" b="1" dirty="0" err="1">
                <a:solidFill>
                  <a:schemeClr val="accent6"/>
                </a:solidFill>
              </a:rPr>
              <a:t>quyết</a:t>
            </a:r>
            <a:r>
              <a:rPr lang="en-US" sz="3200" b="1" dirty="0">
                <a:solidFill>
                  <a:schemeClr val="accent6"/>
                </a:solidFill>
              </a:rPr>
              <a:t> </a:t>
            </a:r>
            <a:r>
              <a:rPr lang="en-US" sz="3200" b="1" dirty="0" err="1">
                <a:solidFill>
                  <a:schemeClr val="accent6"/>
                </a:solidFill>
              </a:rPr>
              <a:t>vấn</a:t>
            </a:r>
            <a:r>
              <a:rPr lang="en-US" sz="3200" b="1" dirty="0">
                <a:solidFill>
                  <a:schemeClr val="accent6"/>
                </a:solidFill>
              </a:rPr>
              <a:t> </a:t>
            </a:r>
            <a:r>
              <a:rPr lang="en-US" sz="3200" b="1" dirty="0" err="1">
                <a:solidFill>
                  <a:schemeClr val="accent6"/>
                </a:solidFill>
              </a:rPr>
              <a:t>đề</a:t>
            </a:r>
            <a:r>
              <a:rPr lang="en-US" sz="3200" b="1" dirty="0">
                <a:solidFill>
                  <a:schemeClr val="accent6"/>
                </a:solidFill>
              </a:rPr>
              <a:t> </a:t>
            </a:r>
            <a:r>
              <a:rPr lang="en-US" sz="3200" dirty="0" err="1"/>
              <a:t>trong</a:t>
            </a:r>
            <a:r>
              <a:rPr lang="en-US" sz="3200" dirty="0"/>
              <a:t> </a:t>
            </a:r>
            <a:r>
              <a:rPr lang="en-US" sz="3200" dirty="0" err="1"/>
              <a:t>môi</a:t>
            </a:r>
            <a:r>
              <a:rPr lang="en-US" sz="3200" dirty="0"/>
              <a:t> </a:t>
            </a:r>
            <a:r>
              <a:rPr lang="en-US" sz="3200" dirty="0" err="1"/>
              <a:t>trường</a:t>
            </a:r>
            <a:r>
              <a:rPr lang="en-US" sz="3200" dirty="0"/>
              <a:t> </a:t>
            </a:r>
            <a:r>
              <a:rPr lang="en-US" sz="3200" dirty="0" err="1"/>
              <a:t>học</a:t>
            </a:r>
            <a:r>
              <a:rPr lang="en-US" sz="3200" dirty="0"/>
              <a:t> </a:t>
            </a:r>
            <a:r>
              <a:rPr lang="en-US" sz="3200" dirty="0" err="1"/>
              <a:t>tập</a:t>
            </a:r>
            <a:r>
              <a:rPr lang="en-US" sz="3200" dirty="0"/>
              <a:t> </a:t>
            </a:r>
            <a:r>
              <a:rPr lang="en-US" sz="3200" dirty="0" err="1"/>
              <a:t>vui</a:t>
            </a:r>
            <a:r>
              <a:rPr lang="en-US" sz="3200" dirty="0"/>
              <a:t> </a:t>
            </a:r>
            <a:r>
              <a:rPr lang="en-US" sz="3200" dirty="0" err="1"/>
              <a:t>vẻ</a:t>
            </a:r>
            <a:r>
              <a:rPr lang="en-US" sz="3200" dirty="0"/>
              <a:t>. </a:t>
            </a:r>
            <a:r>
              <a:rPr lang="en-US" sz="3200" dirty="0" err="1"/>
              <a:t>Giáo</a:t>
            </a:r>
            <a:r>
              <a:rPr lang="en-US" sz="3200" dirty="0"/>
              <a:t> </a:t>
            </a:r>
            <a:r>
              <a:rPr lang="en-US" sz="3200" dirty="0" err="1"/>
              <a:t>viên</a:t>
            </a:r>
            <a:r>
              <a:rPr lang="en-US" sz="3200" dirty="0"/>
              <a:t> </a:t>
            </a:r>
            <a:r>
              <a:rPr lang="en-US" sz="3200" dirty="0" err="1"/>
              <a:t>kết</a:t>
            </a:r>
            <a:r>
              <a:rPr lang="en-US" sz="3200" dirty="0"/>
              <a:t> </a:t>
            </a:r>
            <a:r>
              <a:rPr lang="en-US" sz="3200" dirty="0" err="1"/>
              <a:t>nối</a:t>
            </a:r>
            <a:r>
              <a:rPr lang="en-US" sz="3200" dirty="0"/>
              <a:t> </a:t>
            </a:r>
            <a:r>
              <a:rPr lang="en-US" sz="3200" dirty="0" err="1"/>
              <a:t>mục</a:t>
            </a:r>
            <a:r>
              <a:rPr lang="en-US" sz="3200" dirty="0"/>
              <a:t> </a:t>
            </a:r>
            <a:r>
              <a:rPr lang="en-US" sz="3200" dirty="0" err="1"/>
              <a:t>tiêu</a:t>
            </a:r>
            <a:r>
              <a:rPr lang="en-US" sz="3200" dirty="0"/>
              <a:t> </a:t>
            </a:r>
            <a:r>
              <a:rPr lang="en-US" sz="3200" dirty="0" err="1"/>
              <a:t>học</a:t>
            </a:r>
            <a:r>
              <a:rPr lang="en-US" sz="3200" dirty="0"/>
              <a:t> </a:t>
            </a:r>
            <a:r>
              <a:rPr lang="en-US" sz="3200" dirty="0" err="1"/>
              <a:t>tập</a:t>
            </a:r>
            <a:r>
              <a:rPr lang="en-US" sz="3200" dirty="0"/>
              <a:t> </a:t>
            </a:r>
            <a:r>
              <a:rPr lang="en-US" sz="3200" dirty="0" err="1"/>
              <a:t>với</a:t>
            </a:r>
            <a:r>
              <a:rPr lang="en-US" sz="3200" dirty="0"/>
              <a:t> </a:t>
            </a:r>
            <a:r>
              <a:rPr lang="en-US" sz="3200" dirty="0" err="1"/>
              <a:t>hoạt</a:t>
            </a:r>
            <a:r>
              <a:rPr lang="en-US" sz="3200" dirty="0"/>
              <a:t> </a:t>
            </a:r>
            <a:r>
              <a:rPr lang="en-US" sz="3200" dirty="0" err="1"/>
              <a:t>động</a:t>
            </a:r>
            <a:r>
              <a:rPr lang="en-US" sz="3200" dirty="0"/>
              <a:t> </a:t>
            </a:r>
            <a:r>
              <a:rPr lang="en-US" sz="3200" dirty="0" err="1"/>
              <a:t>chơi</a:t>
            </a:r>
            <a:r>
              <a:rPr lang="en-US" sz="3200" dirty="0"/>
              <a:t> </a:t>
            </a:r>
            <a:r>
              <a:rPr lang="en-US" sz="3200" dirty="0" err="1"/>
              <a:t>nhằm</a:t>
            </a:r>
            <a:r>
              <a:rPr lang="en-US" sz="3200" dirty="0"/>
              <a:t> </a:t>
            </a:r>
            <a:r>
              <a:rPr lang="en-US" sz="3200" dirty="0" err="1"/>
              <a:t>thúc</a:t>
            </a:r>
            <a:r>
              <a:rPr lang="en-US" sz="3200" dirty="0"/>
              <a:t> </a:t>
            </a:r>
            <a:r>
              <a:rPr lang="en-US" sz="3200" dirty="0" err="1"/>
              <a:t>đẩy</a:t>
            </a:r>
            <a:r>
              <a:rPr lang="en-US" sz="3200" dirty="0"/>
              <a:t> </a:t>
            </a:r>
            <a:r>
              <a:rPr lang="en-US" sz="3200" dirty="0" err="1"/>
              <a:t>sự</a:t>
            </a:r>
            <a:r>
              <a:rPr lang="en-US" sz="3200" dirty="0"/>
              <a:t> </a:t>
            </a:r>
            <a:r>
              <a:rPr lang="en-US" sz="3200" dirty="0" err="1"/>
              <a:t>tham</a:t>
            </a:r>
            <a:r>
              <a:rPr lang="en-US" sz="3200" dirty="0"/>
              <a:t> </a:t>
            </a:r>
            <a:r>
              <a:rPr lang="en-US" sz="3200" dirty="0" err="1"/>
              <a:t>gia</a:t>
            </a:r>
            <a:r>
              <a:rPr lang="en-US" sz="3200" dirty="0"/>
              <a:t> </a:t>
            </a:r>
            <a:r>
              <a:rPr lang="en-US" sz="3200" dirty="0" err="1"/>
              <a:t>và</a:t>
            </a:r>
            <a:r>
              <a:rPr lang="en-US" sz="3200" dirty="0"/>
              <a:t> </a:t>
            </a:r>
            <a:r>
              <a:rPr lang="en-US" sz="3200" dirty="0" err="1"/>
              <a:t>tự</a:t>
            </a:r>
            <a:r>
              <a:rPr lang="en-US" sz="3200" dirty="0"/>
              <a:t> </a:t>
            </a:r>
            <a:r>
              <a:rPr lang="en-US" sz="3200" dirty="0" err="1"/>
              <a:t>chủ</a:t>
            </a:r>
            <a:r>
              <a:rPr lang="en-US" sz="3200" dirty="0"/>
              <a:t> </a:t>
            </a:r>
            <a:r>
              <a:rPr lang="en-US" sz="3200" dirty="0" err="1"/>
              <a:t>của</a:t>
            </a:r>
            <a:r>
              <a:rPr lang="en-US" sz="3200" dirty="0"/>
              <a:t> </a:t>
            </a:r>
            <a:r>
              <a:rPr lang="en-US" sz="3200" dirty="0" err="1"/>
              <a:t>học</a:t>
            </a:r>
            <a:r>
              <a:rPr lang="en-US" sz="3200" dirty="0"/>
              <a:t> </a:t>
            </a:r>
            <a:r>
              <a:rPr lang="en-US" sz="3200" dirty="0" err="1"/>
              <a:t>sinh</a:t>
            </a:r>
            <a:r>
              <a:rPr lang="en-US" sz="3200" dirty="0"/>
              <a:t>, </a:t>
            </a:r>
            <a:r>
              <a:rPr lang="en-US" sz="3200" dirty="0" err="1"/>
              <a:t>từ</a:t>
            </a:r>
            <a:r>
              <a:rPr lang="en-US" sz="3200" dirty="0"/>
              <a:t> </a:t>
            </a:r>
            <a:r>
              <a:rPr lang="en-US" sz="3200" dirty="0" err="1"/>
              <a:t>đó</a:t>
            </a:r>
            <a:r>
              <a:rPr lang="en-US" sz="3200" dirty="0"/>
              <a:t> </a:t>
            </a:r>
            <a:r>
              <a:rPr lang="en-US" sz="3200" dirty="0" err="1"/>
              <a:t>góp</a:t>
            </a:r>
            <a:r>
              <a:rPr lang="en-US" sz="3200" dirty="0"/>
              <a:t> </a:t>
            </a:r>
            <a:r>
              <a:rPr lang="en-US" sz="3200" dirty="0" err="1"/>
              <a:t>phần</a:t>
            </a:r>
            <a:r>
              <a:rPr lang="en-US" sz="3200" dirty="0"/>
              <a:t> </a:t>
            </a:r>
            <a:r>
              <a:rPr lang="en-US" sz="3200" dirty="0" err="1"/>
              <a:t>phát</a:t>
            </a:r>
            <a:r>
              <a:rPr lang="en-US" sz="3200" dirty="0"/>
              <a:t> </a:t>
            </a:r>
            <a:r>
              <a:rPr lang="en-US" sz="3200" dirty="0" err="1"/>
              <a:t>triển</a:t>
            </a:r>
            <a:r>
              <a:rPr lang="en-US" sz="3200" dirty="0"/>
              <a:t> </a:t>
            </a:r>
            <a:r>
              <a:rPr lang="en-US" sz="3200" dirty="0" err="1"/>
              <a:t>phẩm</a:t>
            </a:r>
            <a:r>
              <a:rPr lang="en-US" sz="3200" dirty="0"/>
              <a:t> </a:t>
            </a:r>
            <a:r>
              <a:rPr lang="en-US" sz="3200" dirty="0" err="1"/>
              <a:t>chất</a:t>
            </a:r>
            <a:r>
              <a:rPr lang="en-US" sz="3200" dirty="0"/>
              <a:t> </a:t>
            </a:r>
            <a:r>
              <a:rPr lang="en-US" sz="3200" dirty="0" err="1"/>
              <a:t>và</a:t>
            </a:r>
            <a:r>
              <a:rPr lang="en-US" sz="3200" dirty="0"/>
              <a:t> </a:t>
            </a:r>
            <a:r>
              <a:rPr lang="en-US" sz="3200" dirty="0" err="1"/>
              <a:t>năng</a:t>
            </a:r>
            <a:r>
              <a:rPr lang="en-US" sz="3200" dirty="0"/>
              <a:t> </a:t>
            </a:r>
            <a:r>
              <a:rPr lang="en-US" sz="3200" dirty="0" err="1"/>
              <a:t>lực</a:t>
            </a:r>
            <a:r>
              <a:rPr lang="en-US" sz="3200" dirty="0"/>
              <a:t> </a:t>
            </a:r>
            <a:r>
              <a:rPr lang="en-US" sz="3200" dirty="0" err="1"/>
              <a:t>của</a:t>
            </a:r>
            <a:r>
              <a:rPr lang="en-US" sz="3200" dirty="0"/>
              <a:t> </a:t>
            </a:r>
            <a:r>
              <a:rPr lang="en-US" sz="3200" dirty="0" err="1"/>
              <a:t>người</a:t>
            </a:r>
            <a:r>
              <a:rPr lang="en-US" sz="3200" dirty="0"/>
              <a:t> </a:t>
            </a:r>
            <a:r>
              <a:rPr lang="en-US" sz="3200" dirty="0" err="1"/>
              <a:t>học</a:t>
            </a:r>
            <a:r>
              <a:rPr lang="en-US" sz="3200" dirty="0"/>
              <a:t>.</a:t>
            </a:r>
            <a:endParaRPr lang="en-GB" sz="3200" dirty="0"/>
          </a:p>
        </p:txBody>
      </p:sp>
      <p:sp>
        <p:nvSpPr>
          <p:cNvPr id="11" name="Subtitle 2">
            <a:extLst>
              <a:ext uri="{FF2B5EF4-FFF2-40B4-BE49-F238E27FC236}">
                <a16:creationId xmlns:a16="http://schemas.microsoft.com/office/drawing/2014/main" id="{763CA141-B418-4C5E-87B0-C72D0A1595CA}"/>
              </a:ext>
            </a:extLst>
          </p:cNvPr>
          <p:cNvSpPr>
            <a:spLocks noGrp="1"/>
          </p:cNvSpPr>
          <p:nvPr>
            <p:ph type="subTitle" idx="13"/>
          </p:nvPr>
        </p:nvSpPr>
        <p:spPr>
          <a:xfrm>
            <a:off x="657472" y="5260601"/>
            <a:ext cx="3811341" cy="642735"/>
          </a:xfrm>
        </p:spPr>
        <p:txBody>
          <a:bodyPr anchor="t">
            <a:noAutofit/>
          </a:bodyPr>
          <a:lstStyle/>
          <a:p>
            <a:r>
              <a:rPr lang="en-US" sz="2800" err="1"/>
              <a:t>Định</a:t>
            </a:r>
            <a:r>
              <a:rPr lang="en-US" sz="2800"/>
              <a:t> </a:t>
            </a:r>
            <a:r>
              <a:rPr lang="en-US" sz="2800" err="1"/>
              <a:t>nghĩa</a:t>
            </a:r>
            <a:r>
              <a:rPr lang="en-US" sz="2800"/>
              <a:t> HTQC </a:t>
            </a:r>
          </a:p>
          <a:p>
            <a:r>
              <a:rPr lang="en-US" sz="2800" err="1"/>
              <a:t>của</a:t>
            </a:r>
            <a:r>
              <a:rPr lang="en-US" sz="2800"/>
              <a:t> </a:t>
            </a:r>
            <a:r>
              <a:rPr lang="en-US" sz="2800" err="1"/>
              <a:t>dự</a:t>
            </a:r>
            <a:r>
              <a:rPr lang="en-US" sz="2800"/>
              <a:t> </a:t>
            </a:r>
            <a:r>
              <a:rPr lang="en-US" sz="2800" err="1"/>
              <a:t>án</a:t>
            </a:r>
            <a:r>
              <a:rPr lang="en-US" sz="2800"/>
              <a:t> iPLAY</a:t>
            </a:r>
            <a:endParaRPr lang="en-GB" sz="2800"/>
          </a:p>
        </p:txBody>
      </p:sp>
    </p:spTree>
    <p:extLst>
      <p:ext uri="{BB962C8B-B14F-4D97-AF65-F5344CB8AC3E}">
        <p14:creationId xmlns:p14="http://schemas.microsoft.com/office/powerpoint/2010/main" val="890904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3A76D-703E-4C5A-8210-9C60E4FF2821}"/>
              </a:ext>
            </a:extLst>
          </p:cNvPr>
          <p:cNvSpPr>
            <a:spLocks noGrp="1"/>
          </p:cNvSpPr>
          <p:nvPr>
            <p:ph type="body" sz="quarter" idx="14"/>
          </p:nvPr>
        </p:nvSpPr>
        <p:spPr/>
        <p:txBody>
          <a:bodyPr/>
          <a:lstStyle/>
          <a:p>
            <a:pPr marL="0" indent="0">
              <a:buNone/>
            </a:pPr>
            <a:endParaRPr lang="en-GB"/>
          </a:p>
        </p:txBody>
      </p:sp>
      <p:graphicFrame>
        <p:nvGraphicFramePr>
          <p:cNvPr id="5" name="Table 5">
            <a:extLst>
              <a:ext uri="{FF2B5EF4-FFF2-40B4-BE49-F238E27FC236}">
                <a16:creationId xmlns:a16="http://schemas.microsoft.com/office/drawing/2014/main" id="{B611B90C-AA7C-47F4-99BC-E3AF1CEAD163}"/>
              </a:ext>
            </a:extLst>
          </p:cNvPr>
          <p:cNvGraphicFramePr>
            <a:graphicFrameLocks noGrp="1"/>
          </p:cNvGraphicFramePr>
          <p:nvPr>
            <p:extLst>
              <p:ext uri="{D42A27DB-BD31-4B8C-83A1-F6EECF244321}">
                <p14:modId xmlns:p14="http://schemas.microsoft.com/office/powerpoint/2010/main" val="3609953353"/>
              </p:ext>
            </p:extLst>
          </p:nvPr>
        </p:nvGraphicFramePr>
        <p:xfrm>
          <a:off x="0" y="1143000"/>
          <a:ext cx="12192000" cy="5711211"/>
        </p:xfrm>
        <a:graphic>
          <a:graphicData uri="http://schemas.openxmlformats.org/drawingml/2006/table">
            <a:tbl>
              <a:tblPr firstRow="1" bandRow="1">
                <a:tableStyleId>{5C22544A-7EE6-4342-B048-85BDC9FD1C3A}</a:tableStyleId>
              </a:tblPr>
              <a:tblGrid>
                <a:gridCol w="7882467">
                  <a:extLst>
                    <a:ext uri="{9D8B030D-6E8A-4147-A177-3AD203B41FA5}">
                      <a16:colId xmlns:a16="http://schemas.microsoft.com/office/drawing/2014/main" val="3933389322"/>
                    </a:ext>
                  </a:extLst>
                </a:gridCol>
                <a:gridCol w="4309533">
                  <a:extLst>
                    <a:ext uri="{9D8B030D-6E8A-4147-A177-3AD203B41FA5}">
                      <a16:colId xmlns:a16="http://schemas.microsoft.com/office/drawing/2014/main" val="1744492476"/>
                    </a:ext>
                  </a:extLst>
                </a:gridCol>
              </a:tblGrid>
              <a:tr h="839912">
                <a:tc>
                  <a:txBody>
                    <a:bodyPr/>
                    <a:lstStyle/>
                    <a:p>
                      <a:pPr algn="ctr"/>
                      <a:r>
                        <a:rPr lang="en-US" sz="2400" err="1">
                          <a:latin typeface="Myriad Pro" panose="020B0503030403020204"/>
                        </a:rPr>
                        <a:t>Hoạt</a:t>
                      </a:r>
                      <a:r>
                        <a:rPr lang="en-US" sz="2400">
                          <a:latin typeface="Myriad Pro" panose="020B0503030403020204"/>
                        </a:rPr>
                        <a:t> </a:t>
                      </a:r>
                      <a:r>
                        <a:rPr lang="en-US" sz="2400" err="1">
                          <a:latin typeface="Myriad Pro" panose="020B0503030403020204"/>
                        </a:rPr>
                        <a:t>động</a:t>
                      </a:r>
                      <a:r>
                        <a:rPr lang="en-US" sz="2400">
                          <a:latin typeface="Myriad Pro" panose="020B0503030403020204"/>
                        </a:rPr>
                        <a:t> </a:t>
                      </a:r>
                      <a:r>
                        <a:rPr lang="en-US" sz="2400" err="1">
                          <a:latin typeface="Myriad Pro" panose="020B0503030403020204"/>
                        </a:rPr>
                        <a:t>của</a:t>
                      </a:r>
                      <a:r>
                        <a:rPr lang="en-US" sz="2400">
                          <a:latin typeface="Myriad Pro" panose="020B0503030403020204"/>
                        </a:rPr>
                        <a:t> </a:t>
                      </a:r>
                      <a:r>
                        <a:rPr lang="en-US" sz="2400" err="1">
                          <a:latin typeface="Myriad Pro" panose="020B0503030403020204"/>
                        </a:rPr>
                        <a:t>giáo</a:t>
                      </a:r>
                      <a:r>
                        <a:rPr lang="en-US" sz="2400">
                          <a:latin typeface="Myriad Pro" panose="020B0503030403020204"/>
                        </a:rPr>
                        <a:t> </a:t>
                      </a:r>
                      <a:r>
                        <a:rPr lang="en-US" sz="2400" err="1">
                          <a:latin typeface="Myriad Pro" panose="020B0503030403020204"/>
                        </a:rPr>
                        <a:t>viên</a:t>
                      </a:r>
                      <a:endParaRPr lang="en-US" sz="2400">
                        <a:latin typeface="Myriad Pro" panose="020B0503030403020204"/>
                      </a:endParaRPr>
                    </a:p>
                  </a:txBody>
                  <a:tcPr/>
                </a:tc>
                <a:tc>
                  <a:txBody>
                    <a:bodyPr/>
                    <a:lstStyle/>
                    <a:p>
                      <a:pPr algn="ctr"/>
                      <a:r>
                        <a:rPr lang="en-US" sz="2400" dirty="0" err="1">
                          <a:latin typeface="Myriad Pro" panose="020B0503030403020204"/>
                        </a:rPr>
                        <a:t>Các</a:t>
                      </a:r>
                      <a:r>
                        <a:rPr lang="en-US" sz="2400" dirty="0">
                          <a:latin typeface="Myriad Pro" panose="020B0503030403020204"/>
                        </a:rPr>
                        <a:t> PP, KT </a:t>
                      </a:r>
                      <a:r>
                        <a:rPr lang="en-US" sz="2400" dirty="0" err="1">
                          <a:latin typeface="Myriad Pro" panose="020B0503030403020204"/>
                        </a:rPr>
                        <a:t>có</a:t>
                      </a:r>
                      <a:r>
                        <a:rPr lang="en-US" sz="2400" dirty="0">
                          <a:latin typeface="Myriad Pro" panose="020B0503030403020204"/>
                        </a:rPr>
                        <a:t> </a:t>
                      </a:r>
                      <a:r>
                        <a:rPr lang="en-US" sz="2400" dirty="0" err="1">
                          <a:latin typeface="Myriad Pro" panose="020B0503030403020204"/>
                        </a:rPr>
                        <a:t>thể</a:t>
                      </a:r>
                      <a:r>
                        <a:rPr lang="en-US" sz="2400" dirty="0">
                          <a:latin typeface="Myriad Pro" panose="020B0503030403020204"/>
                        </a:rPr>
                        <a:t> </a:t>
                      </a:r>
                      <a:r>
                        <a:rPr lang="en-US" sz="2400" dirty="0" err="1">
                          <a:latin typeface="Myriad Pro" panose="020B0503030403020204"/>
                        </a:rPr>
                        <a:t>áp</a:t>
                      </a:r>
                      <a:r>
                        <a:rPr lang="en-US" sz="2400" dirty="0">
                          <a:latin typeface="Myriad Pro" panose="020B0503030403020204"/>
                        </a:rPr>
                        <a:t> </a:t>
                      </a:r>
                      <a:r>
                        <a:rPr lang="en-US" sz="2400" dirty="0" err="1">
                          <a:latin typeface="Myriad Pro" panose="020B0503030403020204"/>
                        </a:rPr>
                        <a:t>dụng</a:t>
                      </a:r>
                      <a:endParaRPr lang="en-US" sz="2400" dirty="0">
                        <a:latin typeface="Myriad Pro" panose="020B0503030403020204"/>
                      </a:endParaRPr>
                    </a:p>
                  </a:txBody>
                  <a:tcPr/>
                </a:tc>
                <a:extLst>
                  <a:ext uri="{0D108BD9-81ED-4DB2-BD59-A6C34878D82A}">
                    <a16:rowId xmlns:a16="http://schemas.microsoft.com/office/drawing/2014/main" val="2445449989"/>
                  </a:ext>
                </a:extLst>
              </a:tr>
              <a:tr h="198509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Tạo cơ hội và khuyến khích học sinh đưa ra giải pháp, nghiên cứu, thử nghiệm nhiều lần để tìm ra giải pháp sáng tạo và khám phá bài học.</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rowSpan="3">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nl-NL" sz="2800" b="0" kern="1200" dirty="0">
                          <a:solidFill>
                            <a:srgbClr val="000404"/>
                          </a:solidFill>
                          <a:effectLst/>
                          <a:latin typeface="Times New Roman" panose="02020603050405020304" pitchFamily="18" charset="0"/>
                          <a:ea typeface="+mn-ea"/>
                          <a:cs typeface="Times New Roman" panose="02020603050405020304" pitchFamily="18" charset="0"/>
                        </a:rPr>
                        <a:t>Thiết kế nhiệm vụ có nhiều phương án giải quyết, đòi hỏi hs có nhiều cơ hội thử nghiệm các phương án;</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nl-NL" sz="2800" b="0" kern="1200" dirty="0">
                          <a:solidFill>
                            <a:srgbClr val="000404"/>
                          </a:solidFill>
                          <a:effectLst/>
                          <a:latin typeface="Times New Roman" panose="02020603050405020304" pitchFamily="18" charset="0"/>
                          <a:ea typeface="+mn-ea"/>
                          <a:cs typeface="Times New Roman" panose="02020603050405020304" pitchFamily="18" charset="0"/>
                        </a:rPr>
                        <a:t>Chuỗi các nhiệm vụ, câu hỏi, tình huống có vấn đề, đòi hỏi hs đặt ra  nhiều giả thuyết;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nl-NL" sz="2800" b="0" kern="1200" dirty="0">
                          <a:solidFill>
                            <a:srgbClr val="000404"/>
                          </a:solidFill>
                          <a:effectLst/>
                          <a:latin typeface="Times New Roman" panose="02020603050405020304" pitchFamily="18" charset="0"/>
                          <a:ea typeface="+mn-ea"/>
                          <a:cs typeface="Times New Roman" panose="02020603050405020304" pitchFamily="18" charset="0"/>
                        </a:rPr>
                        <a:t>Chia sẻ cùng bạn.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800" dirty="0">
                        <a:solidFill>
                          <a:srgbClr val="000404"/>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001978"/>
                  </a:ext>
                </a:extLst>
              </a:tr>
              <a:tr h="1443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Thiết</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kế</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hoạt</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động</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tập</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với</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các</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nhiệm</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vụ</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câu</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hỏi</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và</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vấn</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đề</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cần</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giải</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en-US" sz="2800" b="0" kern="1200" dirty="0" err="1">
                          <a:solidFill>
                            <a:srgbClr val="000404"/>
                          </a:solidFill>
                          <a:effectLst/>
                          <a:latin typeface="Times New Roman" panose="02020603050405020304" pitchFamily="18" charset="0"/>
                          <a:ea typeface="+mn-ea"/>
                          <a:cs typeface="Times New Roman" panose="02020603050405020304" pitchFamily="18" charset="0"/>
                        </a:rPr>
                        <a:t>quyết</a:t>
                      </a:r>
                      <a:r>
                        <a:rPr lang="en-US" sz="28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a:p>
                  </a:txBody>
                  <a:tcPr/>
                </a:tc>
                <a:extLst>
                  <a:ext uri="{0D108BD9-81ED-4DB2-BD59-A6C34878D82A}">
                    <a16:rowId xmlns:a16="http://schemas.microsoft.com/office/drawing/2014/main" val="1394669974"/>
                  </a:ext>
                </a:extLst>
              </a:tr>
              <a:tr h="1443104">
                <a:tc>
                  <a:txBody>
                    <a:bodyPr/>
                    <a:lstStyle/>
                    <a:p>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Khuyến</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khích</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năng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lực</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tư duy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của</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sinh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bằng</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cách</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đặt</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câu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hỏi</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sau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mỗi</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hoạt</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động</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học</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 </a:t>
                      </a:r>
                      <a:r>
                        <a:rPr lang="vi-VN" sz="2800" b="0" kern="1200" dirty="0" err="1">
                          <a:solidFill>
                            <a:srgbClr val="000404"/>
                          </a:solidFill>
                          <a:effectLst/>
                          <a:latin typeface="Times New Roman" panose="02020603050405020304" pitchFamily="18" charset="0"/>
                          <a:ea typeface="+mn-ea"/>
                          <a:cs typeface="Times New Roman" panose="02020603050405020304" pitchFamily="18" charset="0"/>
                        </a:rPr>
                        <a:t>tập</a:t>
                      </a:r>
                      <a:r>
                        <a:rPr lang="vi-VN" sz="2800" b="0" kern="1200" dirty="0">
                          <a:solidFill>
                            <a:srgbClr val="000404"/>
                          </a:solidFill>
                          <a:effectLst/>
                          <a:latin typeface="Times New Roman" panose="02020603050405020304" pitchFamily="18" charset="0"/>
                          <a:ea typeface="+mn-ea"/>
                          <a:cs typeface="Times New Roman" panose="02020603050405020304" pitchFamily="18" charset="0"/>
                        </a:rPr>
                        <a:t>.</a:t>
                      </a:r>
                      <a:endParaRPr lang="en-US" sz="2800" b="0" dirty="0">
                        <a:solidFill>
                          <a:srgbClr val="000404"/>
                        </a:solidFill>
                        <a:latin typeface="Times New Roman" panose="02020603050405020304" pitchFamily="18" charset="0"/>
                        <a:cs typeface="Times New Roman" panose="02020603050405020304" pitchFamily="18" charset="0"/>
                      </a:endParaRPr>
                    </a:p>
                  </a:txBody>
                  <a:tcPr/>
                </a:tc>
                <a:tc vMerge="1">
                  <a:txBody>
                    <a:bodyPr/>
                    <a:lstStyle/>
                    <a:p>
                      <a:endParaRPr lang="en-US"/>
                    </a:p>
                  </a:txBody>
                  <a:tcPr/>
                </a:tc>
                <a:extLst>
                  <a:ext uri="{0D108BD9-81ED-4DB2-BD59-A6C34878D82A}">
                    <a16:rowId xmlns:a16="http://schemas.microsoft.com/office/drawing/2014/main" val="2544155568"/>
                  </a:ext>
                </a:extLst>
              </a:tr>
            </a:tbl>
          </a:graphicData>
        </a:graphic>
      </p:graphicFrame>
      <p:sp>
        <p:nvSpPr>
          <p:cNvPr id="11" name="Subtitle 1">
            <a:extLst>
              <a:ext uri="{FF2B5EF4-FFF2-40B4-BE49-F238E27FC236}">
                <a16:creationId xmlns:a16="http://schemas.microsoft.com/office/drawing/2014/main" id="{67171848-9025-4841-98AD-AB4A29EA8F24}"/>
              </a:ext>
            </a:extLst>
          </p:cNvPr>
          <p:cNvSpPr txBox="1">
            <a:spLocks/>
          </p:cNvSpPr>
          <p:nvPr/>
        </p:nvSpPr>
        <p:spPr>
          <a:xfrm>
            <a:off x="0" y="0"/>
            <a:ext cx="11720146" cy="974375"/>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4000" b="0" i="1" kern="1200">
                <a:solidFill>
                  <a:schemeClr val="bg1"/>
                </a:solidFill>
                <a:effectLst>
                  <a:outerShdw blurRad="38100" dist="38100" dir="2700000" algn="tl">
                    <a:srgbClr val="000000">
                      <a:alpha val="43137"/>
                    </a:srgbClr>
                  </a:outerShdw>
                </a:effectLst>
                <a:latin typeface="Droid Serif" panose="02020600060500020200" pitchFamily="18" charset="0"/>
                <a:ea typeface="Droid Serif" panose="02020600060500020200" pitchFamily="18" charset="0"/>
                <a:cs typeface="Droid Serif" panose="02020600060500020200"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485"/>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rgbClr val="A8AF2D"/>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Làm</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thế</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en-GB" sz="3200" b="0" i="1"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nào</a:t>
            </a:r>
            <a:r>
              <a:rPr kumimoji="0" lang="en-GB"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 </a:t>
            </a:r>
            <a:r>
              <a:rPr kumimoji="0" lang="vi-VN" sz="32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yriad Pro" panose="020B0503030403020204"/>
                <a:ea typeface="Droid Serif" panose="02020600060500020200" pitchFamily="18" charset="0"/>
                <a:cs typeface="Droid Serif" panose="02020600060500020200" pitchFamily="18" charset="0"/>
              </a:rPr>
              <a:t>để tạo nhiều cơ hội thử nghiệm?</a:t>
            </a:r>
          </a:p>
        </p:txBody>
      </p:sp>
    </p:spTree>
    <p:extLst>
      <p:ext uri="{BB962C8B-B14F-4D97-AF65-F5344CB8AC3E}">
        <p14:creationId xmlns:p14="http://schemas.microsoft.com/office/powerpoint/2010/main" val="3761775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0F15AF8-0D69-4F45-B17E-FD69EF8F542C}"/>
              </a:ext>
            </a:extLst>
          </p:cNvPr>
          <p:cNvSpPr>
            <a:spLocks noGrp="1"/>
          </p:cNvSpPr>
          <p:nvPr>
            <p:ph type="subTitle" idx="13"/>
          </p:nvPr>
        </p:nvSpPr>
        <p:spPr>
          <a:xfrm>
            <a:off x="0" y="0"/>
            <a:ext cx="11720146" cy="974375"/>
          </a:xfrm>
        </p:spPr>
        <p:txBody>
          <a:bodyPr/>
          <a:lstStyle/>
          <a:p>
            <a:r>
              <a:rPr lang="en-GB" sz="3200" err="1">
                <a:latin typeface="Myriad Pro" panose="020B0503030403020204"/>
              </a:rPr>
              <a:t>Làm</a:t>
            </a:r>
            <a:r>
              <a:rPr lang="en-GB" sz="3200">
                <a:latin typeface="Myriad Pro" panose="020B0503030403020204"/>
              </a:rPr>
              <a:t> </a:t>
            </a:r>
            <a:r>
              <a:rPr lang="en-GB" sz="3200" err="1">
                <a:latin typeface="Myriad Pro" panose="020B0503030403020204"/>
              </a:rPr>
              <a:t>thế</a:t>
            </a:r>
            <a:r>
              <a:rPr lang="en-GB" sz="3200">
                <a:latin typeface="Myriad Pro" panose="020B0503030403020204"/>
              </a:rPr>
              <a:t> </a:t>
            </a:r>
            <a:r>
              <a:rPr lang="en-GB" sz="3200" err="1">
                <a:latin typeface="Myriad Pro" panose="020B0503030403020204"/>
              </a:rPr>
              <a:t>nào</a:t>
            </a:r>
            <a:r>
              <a:rPr lang="en-GB" sz="3200">
                <a:latin typeface="Myriad Pro" panose="020B0503030403020204"/>
              </a:rPr>
              <a:t> </a:t>
            </a:r>
            <a:r>
              <a:rPr lang="en-GB" sz="3200" err="1">
                <a:latin typeface="Myriad Pro" panose="020B0503030403020204"/>
              </a:rPr>
              <a:t>để</a:t>
            </a:r>
            <a:r>
              <a:rPr lang="en-GB" sz="3200">
                <a:latin typeface="Myriad Pro" panose="020B0503030403020204"/>
              </a:rPr>
              <a:t> </a:t>
            </a:r>
            <a:r>
              <a:rPr lang="en-GB" sz="3200" err="1">
                <a:latin typeface="Myriad Pro" panose="020B0503030403020204"/>
              </a:rPr>
              <a:t>đảm</a:t>
            </a:r>
            <a:r>
              <a:rPr lang="en-GB" sz="3200">
                <a:latin typeface="Myriad Pro" panose="020B0503030403020204"/>
              </a:rPr>
              <a:t> </a:t>
            </a:r>
            <a:r>
              <a:rPr lang="en-GB" sz="3200" err="1">
                <a:latin typeface="Myriad Pro" panose="020B0503030403020204"/>
              </a:rPr>
              <a:t>bảo</a:t>
            </a:r>
            <a:r>
              <a:rPr lang="en-GB" sz="3200">
                <a:latin typeface="Myriad Pro" panose="020B0503030403020204"/>
              </a:rPr>
              <a:t> </a:t>
            </a:r>
            <a:r>
              <a:rPr lang="en-GB" sz="3200" err="1">
                <a:latin typeface="Myriad Pro" panose="020B0503030403020204"/>
              </a:rPr>
              <a:t>các</a:t>
            </a:r>
            <a:r>
              <a:rPr lang="en-GB" sz="3200">
                <a:latin typeface="Myriad Pro" panose="020B0503030403020204"/>
              </a:rPr>
              <a:t> </a:t>
            </a:r>
            <a:r>
              <a:rPr lang="en-GB" sz="3200" err="1">
                <a:latin typeface="Myriad Pro" panose="020B0503030403020204"/>
              </a:rPr>
              <a:t>hoạt</a:t>
            </a:r>
            <a:r>
              <a:rPr lang="en-GB" sz="3200">
                <a:latin typeface="Myriad Pro" panose="020B0503030403020204"/>
              </a:rPr>
              <a:t> </a:t>
            </a:r>
            <a:r>
              <a:rPr lang="en-GB" sz="3200" err="1">
                <a:latin typeface="Myriad Pro" panose="020B0503030403020204"/>
              </a:rPr>
              <a:t>động</a:t>
            </a:r>
            <a:r>
              <a:rPr lang="en-GB" sz="3200">
                <a:latin typeface="Myriad Pro" panose="020B0503030403020204"/>
              </a:rPr>
              <a:t> </a:t>
            </a:r>
            <a:r>
              <a:rPr lang="en-GB" sz="3200" err="1">
                <a:latin typeface="Myriad Pro" panose="020B0503030403020204"/>
              </a:rPr>
              <a:t>có</a:t>
            </a:r>
            <a:r>
              <a:rPr lang="en-GB" sz="3200">
                <a:latin typeface="Myriad Pro" panose="020B0503030403020204"/>
              </a:rPr>
              <a:t> ý </a:t>
            </a:r>
            <a:r>
              <a:rPr lang="en-GB" sz="3200" err="1">
                <a:latin typeface="Myriad Pro" panose="020B0503030403020204"/>
              </a:rPr>
              <a:t>nghĩa</a:t>
            </a:r>
            <a:r>
              <a:rPr lang="en-GB" sz="3200">
                <a:latin typeface="Myriad Pro" panose="020B0503030403020204"/>
              </a:rPr>
              <a:t>? </a:t>
            </a:r>
            <a:endParaRPr lang="en-US" sz="3200">
              <a:latin typeface="Myriad Pro" panose="020B0503030403020204"/>
            </a:endParaRPr>
          </a:p>
        </p:txBody>
      </p:sp>
      <p:sp>
        <p:nvSpPr>
          <p:cNvPr id="6" name="TextBox 5">
            <a:extLst>
              <a:ext uri="{FF2B5EF4-FFF2-40B4-BE49-F238E27FC236}">
                <a16:creationId xmlns:a16="http://schemas.microsoft.com/office/drawing/2014/main" id="{B378926A-8E27-C6F4-16CA-A7EF75315857}"/>
              </a:ext>
            </a:extLst>
          </p:cNvPr>
          <p:cNvSpPr txBox="1"/>
          <p:nvPr/>
        </p:nvSpPr>
        <p:spPr>
          <a:xfrm>
            <a:off x="0" y="1154257"/>
            <a:ext cx="12192000" cy="5791329"/>
          </a:xfrm>
          <a:prstGeom prst="rect">
            <a:avLst/>
          </a:prstGeom>
          <a:noFill/>
        </p:spPr>
        <p:txBody>
          <a:bodyPr wrap="square">
            <a:spAutoFit/>
          </a:bodyPr>
          <a:lstStyle/>
          <a:p>
            <a:pPr marL="400050" indent="-228600" algn="ctr">
              <a:spcBef>
                <a:spcPts val="800"/>
              </a:spcBef>
              <a:spcAft>
                <a:spcPts val="800"/>
              </a:spcAft>
            </a:pP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lưu</a:t>
            </a:r>
            <a:r>
              <a:rPr lang="nl-NL" sz="3200" b="1" dirty="0">
                <a:solidFill>
                  <a:srgbClr val="FF0000"/>
                </a:solidFill>
                <a:latin typeface="Times New Roman" panose="02020603050405020304" pitchFamily="18" charset="0"/>
                <a:cs typeface="Times New Roman" panose="02020603050405020304" pitchFamily="18" charset="0"/>
              </a:rPr>
              <a:t> ý</a:t>
            </a:r>
            <a:endParaRPr lang="en-US" sz="3200" b="1" dirty="0">
              <a:solidFill>
                <a:srgbClr val="FF0000"/>
              </a:solidFill>
              <a:latin typeface="Times New Roman" panose="02020603050405020304" pitchFamily="18"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vi-VN"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chức các hoạt động HTQC, giáo viên cần </a:t>
            </a:r>
            <a:r>
              <a:rPr lang="nl-NL"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 cơ hội cho học sinh khám phá, tìm hiểu </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khái niệm mới </a:t>
            </a:r>
            <a:r>
              <a:rPr lang="nl-NL"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 các hoạt động trải nghiệm, nghiên cứu, thử đi thử lại các giả thuyết để tìm ra câu trả lời thỏa đáng</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như vậy học sinh sẽ khám phá và hiểu nội dung bài học sâu hơn.</a:t>
            </a:r>
            <a:endPar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vi-VN"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vi-VN"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nêu vấn đề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vi-VN"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 sinh</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đưa ra</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vi-VN"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giải pháp </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nl-NL" sz="2500" dirty="0">
                <a:solidFill>
                  <a:srgbClr val="000000"/>
                </a:solidFill>
                <a:effectLst/>
                <a:latin typeface="Times New Roman" panose="02020603050405020304" pitchFamily="18" charset="0"/>
                <a:ea typeface="Wingdings" panose="05000000000000000000" pitchFamily="2" charset="2"/>
                <a:cs typeface="Times New Roman" panose="02020603050405020304" pitchFamily="18" charset="0"/>
              </a:rPr>
              <a:t>à</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vi-VN"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hân tích, chọn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500" dirty="0">
                <a:solidFill>
                  <a:srgbClr val="000000"/>
                </a:solidFill>
                <a:effectLst/>
                <a:latin typeface="Times New Roman" panose="02020603050405020304" pitchFamily="18" charset="0"/>
                <a:ea typeface="Wingdings" panose="05000000000000000000" pitchFamily="2" charset="2"/>
                <a:cs typeface="Times New Roman" panose="02020603050405020304" pitchFamily="18" charset="0"/>
              </a:rPr>
              <a:t>à</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chia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nl-NL" sz="2500" dirty="0">
                <a:solidFill>
                  <a:srgbClr val="000000"/>
                </a:solidFill>
                <a:effectLst/>
                <a:latin typeface="Times New Roman" panose="02020603050405020304" pitchFamily="18" charset="0"/>
                <a:ea typeface="Wingdings" panose="05000000000000000000" pitchFamily="2" charset="2"/>
                <a:cs typeface="Times New Roman" panose="02020603050405020304" pitchFamily="18" charset="0"/>
              </a:rPr>
              <a:t>à</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500" dirty="0">
                <a:solidFill>
                  <a:srgbClr val="000000"/>
                </a:solidFill>
                <a:effectLst/>
                <a:latin typeface="Times New Roman" panose="02020603050405020304" pitchFamily="18" charset="0"/>
                <a:ea typeface="Wingdings" panose="05000000000000000000" pitchFamily="2" charset="2"/>
                <a:cs typeface="Times New Roman" panose="02020603050405020304" pitchFamily="18" charset="0"/>
              </a:rPr>
              <a:t>à</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Quá trình này  khuyến khích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lặp đi lặp lại trong HTQC, cho phép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vi-VN"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vi-VN"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thất bại</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vi-VN"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thử</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vi-VN"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lại</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vi-VN"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Giáo viên có thể khuyến khích việc lặp lại thông qua </a:t>
            </a:r>
            <a:r>
              <a:rPr lang="nl-NL"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 dẫn học sinh bằng các mục tiêu, câu hỏi, các gợi</a:t>
            </a:r>
            <a:r>
              <a:rPr lang="vi-VN"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a:t>
            </a:r>
            <a:r>
              <a:rPr lang="nl-NL" sz="2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mô hình</a:t>
            </a:r>
            <a:r>
              <a:rPr lang="nl-NL"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6026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E76E9B24-EEB7-4E3D-968C-BA062398F87F}"/>
              </a:ext>
            </a:extLst>
          </p:cNvPr>
          <p:cNvPicPr>
            <a:picLocks noChangeAspect="1"/>
          </p:cNvPicPr>
          <p:nvPr/>
        </p:nvPicPr>
        <p:blipFill rotWithShape="1">
          <a:blip r:embed="rId2">
            <a:extLst>
              <a:ext uri="{28A0092B-C50C-407E-A947-70E740481C1C}">
                <a14:useLocalDpi xmlns:a14="http://schemas.microsoft.com/office/drawing/2010/main" val="0"/>
              </a:ext>
            </a:extLst>
          </a:blip>
          <a:srcRect r="29196"/>
          <a:stretch/>
        </p:blipFill>
        <p:spPr>
          <a:xfrm>
            <a:off x="1" y="0"/>
            <a:ext cx="10752942"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7A785B7-5BD0-8170-5E1D-F6B3A05788A2}"/>
              </a:ext>
            </a:extLst>
          </p:cNvPr>
          <p:cNvPicPr>
            <a:picLocks noChangeAspect="1"/>
          </p:cNvPicPr>
          <p:nvPr/>
        </p:nvPicPr>
        <p:blipFill rotWithShape="1">
          <a:blip r:embed="rId2">
            <a:extLst>
              <a:ext uri="{28A0092B-C50C-407E-A947-70E740481C1C}">
                <a14:useLocalDpi xmlns:a14="http://schemas.microsoft.com/office/drawing/2010/main" val="0"/>
              </a:ext>
            </a:extLst>
          </a:blip>
          <a:srcRect l="73264" r="13613"/>
          <a:stretch/>
        </p:blipFill>
        <p:spPr>
          <a:xfrm>
            <a:off x="10737953" y="0"/>
            <a:ext cx="1568972" cy="6858000"/>
          </a:xfrm>
          <a:prstGeom prst="rect">
            <a:avLst/>
          </a:prstGeom>
        </p:spPr>
      </p:pic>
    </p:spTree>
    <p:extLst>
      <p:ext uri="{BB962C8B-B14F-4D97-AF65-F5344CB8AC3E}">
        <p14:creationId xmlns:p14="http://schemas.microsoft.com/office/powerpoint/2010/main" val="2504686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Văn bản 3">
            <a:extLst>
              <a:ext uri="{FF2B5EF4-FFF2-40B4-BE49-F238E27FC236}">
                <a16:creationId xmlns:a16="http://schemas.microsoft.com/office/drawing/2014/main" id="{DD139517-9473-496D-A03D-102B4061EAC2}"/>
              </a:ext>
            </a:extLst>
          </p:cNvPr>
          <p:cNvSpPr>
            <a:spLocks noGrp="1"/>
          </p:cNvSpPr>
          <p:nvPr>
            <p:ph type="body" sz="quarter" idx="14"/>
          </p:nvPr>
        </p:nvSpPr>
        <p:spPr/>
        <p:txBody>
          <a:bodyPr vert="horz" lIns="91440" tIns="45720" rIns="91440" bIns="45720" rtlCol="0" anchor="t">
            <a:normAutofit/>
          </a:bodyPr>
          <a:lstStyle/>
          <a:p>
            <a:pPr algn="ctr"/>
            <a:endParaRPr lang="en-US" dirty="0">
              <a:latin typeface="Arial"/>
              <a:cs typeface="Arial"/>
            </a:endParaRPr>
          </a:p>
          <a:p>
            <a:pPr algn="ctr"/>
            <a:r>
              <a:rPr lang="en-US" dirty="0" err="1">
                <a:latin typeface="Arial"/>
                <a:cs typeface="Arial"/>
              </a:rPr>
              <a:t>Thực</a:t>
            </a:r>
            <a:r>
              <a:rPr lang="en-US" dirty="0">
                <a:latin typeface="Arial"/>
                <a:cs typeface="Arial"/>
              </a:rPr>
              <a:t> </a:t>
            </a:r>
            <a:r>
              <a:rPr lang="en-US" dirty="0" err="1">
                <a:latin typeface="Arial"/>
                <a:cs typeface="Arial"/>
              </a:rPr>
              <a:t>hành</a:t>
            </a:r>
            <a:r>
              <a:rPr lang="en-US" dirty="0">
                <a:latin typeface="Arial"/>
                <a:cs typeface="Arial"/>
              </a:rPr>
              <a:t> </a:t>
            </a:r>
            <a:r>
              <a:rPr lang="en-US" dirty="0" err="1">
                <a:latin typeface="Arial"/>
                <a:cs typeface="Arial"/>
              </a:rPr>
              <a:t>áp</a:t>
            </a:r>
            <a:r>
              <a:rPr lang="en-US" dirty="0">
                <a:latin typeface="Arial"/>
                <a:cs typeface="Arial"/>
              </a:rPr>
              <a:t> </a:t>
            </a:r>
            <a:r>
              <a:rPr lang="en-US" dirty="0" err="1">
                <a:latin typeface="Arial"/>
                <a:cs typeface="Arial"/>
              </a:rPr>
              <a:t>dụng</a:t>
            </a:r>
            <a:r>
              <a:rPr lang="en-US" dirty="0">
                <a:latin typeface="Arial"/>
                <a:cs typeface="Arial"/>
              </a:rPr>
              <a:t> </a:t>
            </a:r>
          </a:p>
          <a:p>
            <a:pPr algn="ctr"/>
            <a:r>
              <a:rPr lang="en-US" dirty="0" err="1">
                <a:latin typeface="Arial"/>
                <a:cs typeface="Arial"/>
              </a:rPr>
              <a:t>các</a:t>
            </a:r>
            <a:r>
              <a:rPr lang="en-US" dirty="0">
                <a:latin typeface="Arial"/>
                <a:cs typeface="Arial"/>
              </a:rPr>
              <a:t> </a:t>
            </a:r>
            <a:r>
              <a:rPr lang="en-US" dirty="0" err="1">
                <a:latin typeface="Arial"/>
                <a:cs typeface="Arial"/>
              </a:rPr>
              <a:t>kĩ</a:t>
            </a:r>
            <a:r>
              <a:rPr lang="en-US" dirty="0">
                <a:latin typeface="Arial"/>
                <a:cs typeface="Arial"/>
              </a:rPr>
              <a:t> </a:t>
            </a:r>
            <a:r>
              <a:rPr lang="en-US" dirty="0" err="1">
                <a:latin typeface="Arial"/>
                <a:cs typeface="Arial"/>
              </a:rPr>
              <a:t>thuật</a:t>
            </a:r>
            <a:r>
              <a:rPr lang="en-US" dirty="0">
                <a:latin typeface="Arial"/>
                <a:cs typeface="Arial"/>
              </a:rPr>
              <a:t> HTQC</a:t>
            </a:r>
            <a:endParaRPr lang="vi-VN" dirty="0"/>
          </a:p>
        </p:txBody>
      </p:sp>
    </p:spTree>
    <p:extLst>
      <p:ext uri="{BB962C8B-B14F-4D97-AF65-F5344CB8AC3E}">
        <p14:creationId xmlns:p14="http://schemas.microsoft.com/office/powerpoint/2010/main" val="33648149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6F02B5-3657-7E69-E55D-15D71DBF67A9}"/>
              </a:ext>
            </a:extLst>
          </p:cNvPr>
          <p:cNvSpPr txBox="1"/>
          <p:nvPr/>
        </p:nvSpPr>
        <p:spPr>
          <a:xfrm>
            <a:off x="0" y="0"/>
            <a:ext cx="12192000" cy="6986528"/>
          </a:xfrm>
          <a:prstGeom prst="rect">
            <a:avLst/>
          </a:prstGeom>
          <a:solidFill>
            <a:schemeClr val="bg1"/>
          </a:solidFill>
        </p:spPr>
        <p:txBody>
          <a:bodyPr wrap="square">
            <a:spAutoFit/>
          </a:bodyPr>
          <a:lstStyle/>
          <a:p>
            <a:pPr algn="ctr"/>
            <a:r>
              <a:rPr lang="en-US" sz="2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KẾ HOẠCH BÀI DẠY</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học</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sinh</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thực</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hiện</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được</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việc</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gì</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vận</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dụng</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được</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gì</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vào</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giải</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quyết</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vấn</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đề</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trong</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thực</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tế</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cuộc</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sống</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có</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cơ</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hội</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hình</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thành</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phát</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triển</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phẩm</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chất</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năng</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lực</a:t>
            </a:r>
            <a:r>
              <a:rPr lang="en-US" sz="2800" spc="-1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gì</a:t>
            </a:r>
            <a:r>
              <a:rPr lang="en-US" sz="2800" spc="-10" dirty="0">
                <a:solidFill>
                  <a:srgbClr val="000000"/>
                </a:solidFill>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 các thiết 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liệu được sử dụng trong bài dạy để tổ chức cho học sinh hoạt động nhằm đạt yêu cầu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 bài dạ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t>
            </a:r>
          </a:p>
          <a:p>
            <a:pPr lvl="0" algn="just"/>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ình thành kiến thức mới </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uyện tập</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oạt động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ận 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 chỉnh sau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dạy </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1772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40A31-160B-3F9C-DE25-87CC1E25433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9514" t="38889" r="6858" b="9893"/>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4FF969A9-97F5-CA10-84D1-993FB33EDB98}"/>
              </a:ext>
            </a:extLst>
          </p:cNvPr>
          <p:cNvCxnSpPr>
            <a:cxnSpLocks/>
          </p:cNvCxnSpPr>
          <p:nvPr/>
        </p:nvCxnSpPr>
        <p:spPr>
          <a:xfrm>
            <a:off x="2095500" y="1600200"/>
            <a:ext cx="146685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DD120FA-9079-5622-4D16-658EB1810678}"/>
              </a:ext>
            </a:extLst>
          </p:cNvPr>
          <p:cNvCxnSpPr/>
          <p:nvPr/>
        </p:nvCxnSpPr>
        <p:spPr>
          <a:xfrm>
            <a:off x="7124700" y="1466850"/>
            <a:ext cx="91440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AB6938-97A4-7C76-538E-1ED89C1AA41F}"/>
              </a:ext>
            </a:extLst>
          </p:cNvPr>
          <p:cNvSpPr txBox="1"/>
          <p:nvPr/>
        </p:nvSpPr>
        <p:spPr>
          <a:xfrm>
            <a:off x="8210550" y="1249918"/>
            <a:ext cx="2019300" cy="523220"/>
          </a:xfrm>
          <a:prstGeom prst="rect">
            <a:avLst/>
          </a:prstGeom>
          <a:noFill/>
          <a:ln>
            <a:noFill/>
          </a:ln>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Vui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vẻ</a:t>
            </a:r>
            <a:endParaRPr lang="en-US" sz="2800" dirty="0">
              <a:solidFill>
                <a:srgbClr val="FFFF00"/>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FEC9E2F5-E33D-615A-9B29-80FE66243324}"/>
              </a:ext>
            </a:extLst>
          </p:cNvPr>
          <p:cNvCxnSpPr>
            <a:cxnSpLocks/>
          </p:cNvCxnSpPr>
          <p:nvPr/>
        </p:nvCxnSpPr>
        <p:spPr>
          <a:xfrm>
            <a:off x="1543050" y="5219700"/>
            <a:ext cx="30099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8C8339-0AE3-A11E-E980-20015518081B}"/>
              </a:ext>
            </a:extLst>
          </p:cNvPr>
          <p:cNvCxnSpPr>
            <a:cxnSpLocks/>
          </p:cNvCxnSpPr>
          <p:nvPr/>
        </p:nvCxnSpPr>
        <p:spPr>
          <a:xfrm>
            <a:off x="285750" y="5524500"/>
            <a:ext cx="30099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BF5B66-8FFF-9F08-13F2-76157D1CACE9}"/>
              </a:ext>
            </a:extLst>
          </p:cNvPr>
          <p:cNvCxnSpPr/>
          <p:nvPr/>
        </p:nvCxnSpPr>
        <p:spPr>
          <a:xfrm>
            <a:off x="7296150" y="5524500"/>
            <a:ext cx="91440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D0DBA72-8DDA-CC47-7CC2-577A4BBAED6C}"/>
              </a:ext>
            </a:extLst>
          </p:cNvPr>
          <p:cNvSpPr txBox="1"/>
          <p:nvPr/>
        </p:nvSpPr>
        <p:spPr>
          <a:xfrm>
            <a:off x="8210550" y="5247873"/>
            <a:ext cx="3695700" cy="954107"/>
          </a:xfrm>
          <a:prstGeom prst="rect">
            <a:avLst/>
          </a:prstGeom>
          <a:noFill/>
          <a:ln>
            <a:noFill/>
          </a:ln>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Tương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tác</a:t>
            </a:r>
            <a:r>
              <a:rPr lang="en-US" sz="2800" dirty="0">
                <a:solidFill>
                  <a:srgbClr val="FFFF00"/>
                </a:solidFill>
                <a:latin typeface="Times New Roman" panose="02020603050405020304" pitchFamily="18" charset="0"/>
                <a:cs typeface="Times New Roman" panose="02020603050405020304" pitchFamily="18" charset="0"/>
              </a:rPr>
              <a:t> XH, </a:t>
            </a:r>
            <a:r>
              <a:rPr lang="en-US" sz="2800" dirty="0" err="1">
                <a:solidFill>
                  <a:srgbClr val="FFFF00"/>
                </a:solidFill>
                <a:latin typeface="Times New Roman" panose="02020603050405020304" pitchFamily="18" charset="0"/>
                <a:cs typeface="Times New Roman" panose="02020603050405020304" pitchFamily="18" charset="0"/>
              </a:rPr>
              <a:t>tham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tích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cực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vui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vẻ</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80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D65D90-E273-04AB-1C4C-09C900236245}"/>
              </a:ext>
            </a:extLst>
          </p:cNvPr>
          <p:cNvPicPr>
            <a:picLocks noChangeAspect="1"/>
          </p:cNvPicPr>
          <p:nvPr/>
        </p:nvPicPr>
        <p:blipFill rotWithShape="1">
          <a:blip r:embed="rId2"/>
          <a:srcRect l="5561" t="7500" r="7311" b="66944"/>
          <a:stretch/>
        </p:blipFill>
        <p:spPr>
          <a:xfrm>
            <a:off x="0" y="-25625"/>
            <a:ext cx="12192000" cy="6883625"/>
          </a:xfrm>
          <a:prstGeom prst="rect">
            <a:avLst/>
          </a:prstGeom>
        </p:spPr>
      </p:pic>
      <p:cxnSp>
        <p:nvCxnSpPr>
          <p:cNvPr id="4" name="Straight Connector 3">
            <a:extLst>
              <a:ext uri="{FF2B5EF4-FFF2-40B4-BE49-F238E27FC236}">
                <a16:creationId xmlns:a16="http://schemas.microsoft.com/office/drawing/2014/main" id="{4FF969A9-97F5-CA10-84D1-993FB33EDB98}"/>
              </a:ext>
            </a:extLst>
          </p:cNvPr>
          <p:cNvCxnSpPr>
            <a:cxnSpLocks/>
          </p:cNvCxnSpPr>
          <p:nvPr/>
        </p:nvCxnSpPr>
        <p:spPr>
          <a:xfrm>
            <a:off x="1790700" y="3257550"/>
            <a:ext cx="249555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DD120FA-9079-5622-4D16-658EB1810678}"/>
              </a:ext>
            </a:extLst>
          </p:cNvPr>
          <p:cNvCxnSpPr/>
          <p:nvPr/>
        </p:nvCxnSpPr>
        <p:spPr>
          <a:xfrm>
            <a:off x="4781550" y="3848100"/>
            <a:ext cx="91440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AB6938-97A4-7C76-538E-1ED89C1AA41F}"/>
              </a:ext>
            </a:extLst>
          </p:cNvPr>
          <p:cNvSpPr txBox="1"/>
          <p:nvPr/>
        </p:nvSpPr>
        <p:spPr>
          <a:xfrm>
            <a:off x="5753102" y="3236894"/>
            <a:ext cx="2019300" cy="954107"/>
          </a:xfrm>
          <a:prstGeom prst="rect">
            <a:avLst/>
          </a:prstGeom>
          <a:noFill/>
          <a:ln>
            <a:noFill/>
          </a:ln>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Tham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tích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cực</a:t>
            </a:r>
            <a:endParaRPr lang="en-US" sz="2800" dirty="0">
              <a:solidFill>
                <a:srgbClr val="FFFF0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58700C2A-B739-7DDE-4763-DF900590BA1E}"/>
              </a:ext>
            </a:extLst>
          </p:cNvPr>
          <p:cNvCxnSpPr>
            <a:cxnSpLocks/>
          </p:cNvCxnSpPr>
          <p:nvPr/>
        </p:nvCxnSpPr>
        <p:spPr>
          <a:xfrm>
            <a:off x="76200" y="3848100"/>
            <a:ext cx="421005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179CCF-462A-4DAB-8DC4-16104D4D75FE}"/>
              </a:ext>
            </a:extLst>
          </p:cNvPr>
          <p:cNvCxnSpPr>
            <a:cxnSpLocks/>
          </p:cNvCxnSpPr>
          <p:nvPr/>
        </p:nvCxnSpPr>
        <p:spPr>
          <a:xfrm>
            <a:off x="76200" y="4514850"/>
            <a:ext cx="421005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55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D65D90-E273-04AB-1C4C-09C900236245}"/>
              </a:ext>
            </a:extLst>
          </p:cNvPr>
          <p:cNvPicPr>
            <a:picLocks noChangeAspect="1"/>
          </p:cNvPicPr>
          <p:nvPr/>
        </p:nvPicPr>
        <p:blipFill rotWithShape="1">
          <a:blip r:embed="rId2"/>
          <a:srcRect l="5044" t="34444" r="7456" b="12861"/>
          <a:stretch/>
        </p:blipFill>
        <p:spPr>
          <a:xfrm>
            <a:off x="0" y="0"/>
            <a:ext cx="12192000" cy="6875267"/>
          </a:xfrm>
          <a:prstGeom prst="rect">
            <a:avLst/>
          </a:prstGeom>
        </p:spPr>
      </p:pic>
      <p:cxnSp>
        <p:nvCxnSpPr>
          <p:cNvPr id="4" name="Straight Connector 3">
            <a:extLst>
              <a:ext uri="{FF2B5EF4-FFF2-40B4-BE49-F238E27FC236}">
                <a16:creationId xmlns:a16="http://schemas.microsoft.com/office/drawing/2014/main" id="{4FF969A9-97F5-CA10-84D1-993FB33EDB98}"/>
              </a:ext>
            </a:extLst>
          </p:cNvPr>
          <p:cNvCxnSpPr>
            <a:cxnSpLocks/>
          </p:cNvCxnSpPr>
          <p:nvPr/>
        </p:nvCxnSpPr>
        <p:spPr>
          <a:xfrm>
            <a:off x="5048250" y="495300"/>
            <a:ext cx="264795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DD120FA-9079-5622-4D16-658EB1810678}"/>
              </a:ext>
            </a:extLst>
          </p:cNvPr>
          <p:cNvCxnSpPr/>
          <p:nvPr/>
        </p:nvCxnSpPr>
        <p:spPr>
          <a:xfrm>
            <a:off x="7848600" y="473705"/>
            <a:ext cx="91440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AB6938-97A4-7C76-538E-1ED89C1AA41F}"/>
              </a:ext>
            </a:extLst>
          </p:cNvPr>
          <p:cNvSpPr txBox="1"/>
          <p:nvPr/>
        </p:nvSpPr>
        <p:spPr>
          <a:xfrm>
            <a:off x="8763000" y="256773"/>
            <a:ext cx="2952750" cy="861774"/>
          </a:xfrm>
          <a:prstGeom prst="rect">
            <a:avLst/>
          </a:prstGeom>
          <a:noFill/>
          <a:ln>
            <a:noFill/>
          </a:ln>
        </p:spPr>
        <p:txBody>
          <a:bodyPr wrap="square" rtlCol="0">
            <a:spAutoFit/>
          </a:bodyPr>
          <a:lstStyle/>
          <a:p>
            <a:r>
              <a:rPr lang="en-US" sz="2500" dirty="0" err="1">
                <a:solidFill>
                  <a:srgbClr val="FFFF00"/>
                </a:solidFill>
                <a:latin typeface="Times New Roman" panose="02020603050405020304" pitchFamily="18" charset="0"/>
                <a:cs typeface="Times New Roman" panose="02020603050405020304" pitchFamily="18" charset="0"/>
              </a:rPr>
              <a:t>Có</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nhiều</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cơ</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hội</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thử</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nghiệm</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tương</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tác</a:t>
            </a:r>
            <a:r>
              <a:rPr lang="en-US" sz="2500" dirty="0">
                <a:solidFill>
                  <a:srgbClr val="FFFF00"/>
                </a:solidFill>
                <a:latin typeface="Times New Roman" panose="02020603050405020304" pitchFamily="18" charset="0"/>
                <a:cs typeface="Times New Roman" panose="02020603050405020304" pitchFamily="18" charset="0"/>
              </a:rPr>
              <a:t> </a:t>
            </a:r>
          </a:p>
        </p:txBody>
      </p:sp>
      <p:cxnSp>
        <p:nvCxnSpPr>
          <p:cNvPr id="10" name="Straight Connector 9">
            <a:extLst>
              <a:ext uri="{FF2B5EF4-FFF2-40B4-BE49-F238E27FC236}">
                <a16:creationId xmlns:a16="http://schemas.microsoft.com/office/drawing/2014/main" id="{FEC9E2F5-E33D-615A-9B29-80FE66243324}"/>
              </a:ext>
            </a:extLst>
          </p:cNvPr>
          <p:cNvCxnSpPr>
            <a:cxnSpLocks/>
          </p:cNvCxnSpPr>
          <p:nvPr/>
        </p:nvCxnSpPr>
        <p:spPr>
          <a:xfrm>
            <a:off x="1143000" y="2904723"/>
            <a:ext cx="30099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8C8339-0AE3-A11E-E980-20015518081B}"/>
              </a:ext>
            </a:extLst>
          </p:cNvPr>
          <p:cNvCxnSpPr>
            <a:cxnSpLocks/>
          </p:cNvCxnSpPr>
          <p:nvPr/>
        </p:nvCxnSpPr>
        <p:spPr>
          <a:xfrm>
            <a:off x="4686300" y="2904723"/>
            <a:ext cx="30099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BF5B66-8FFF-9F08-13F2-76157D1CACE9}"/>
              </a:ext>
            </a:extLst>
          </p:cNvPr>
          <p:cNvCxnSpPr>
            <a:cxnSpLocks/>
          </p:cNvCxnSpPr>
          <p:nvPr/>
        </p:nvCxnSpPr>
        <p:spPr>
          <a:xfrm>
            <a:off x="6096000" y="3571473"/>
            <a:ext cx="2266950" cy="145772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D0DBA72-8DDA-CC47-7CC2-577A4BBAED6C}"/>
              </a:ext>
            </a:extLst>
          </p:cNvPr>
          <p:cNvSpPr txBox="1"/>
          <p:nvPr/>
        </p:nvSpPr>
        <p:spPr>
          <a:xfrm>
            <a:off x="8391525" y="4835393"/>
            <a:ext cx="3352800" cy="861774"/>
          </a:xfrm>
          <a:prstGeom prst="rect">
            <a:avLst/>
          </a:prstGeom>
          <a:noFill/>
          <a:ln>
            <a:noFill/>
          </a:ln>
        </p:spPr>
        <p:txBody>
          <a:bodyPr wrap="square" rtlCol="0">
            <a:spAutoFit/>
          </a:bodyPr>
          <a:lstStyle/>
          <a:p>
            <a:r>
              <a:rPr lang="en-US" sz="2500" dirty="0" err="1">
                <a:solidFill>
                  <a:srgbClr val="FFFF00"/>
                </a:solidFill>
                <a:latin typeface="Times New Roman" panose="02020603050405020304" pitchFamily="18" charset="0"/>
                <a:cs typeface="Times New Roman" panose="02020603050405020304" pitchFamily="18" charset="0"/>
              </a:rPr>
              <a:t>Tương</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tác</a:t>
            </a:r>
            <a:r>
              <a:rPr lang="en-US" sz="2500" dirty="0">
                <a:solidFill>
                  <a:srgbClr val="FFFF00"/>
                </a:solidFill>
                <a:latin typeface="Times New Roman" panose="02020603050405020304" pitchFamily="18" charset="0"/>
                <a:cs typeface="Times New Roman" panose="02020603050405020304" pitchFamily="18" charset="0"/>
              </a:rPr>
              <a:t> XH, </a:t>
            </a:r>
            <a:r>
              <a:rPr lang="en-US" sz="2500" dirty="0" err="1">
                <a:solidFill>
                  <a:srgbClr val="FFFF00"/>
                </a:solidFill>
                <a:latin typeface="Times New Roman" panose="02020603050405020304" pitchFamily="18" charset="0"/>
                <a:cs typeface="Times New Roman" panose="02020603050405020304" pitchFamily="18" charset="0"/>
              </a:rPr>
              <a:t>tham</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gia</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tích</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cực</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vui</a:t>
            </a:r>
            <a:r>
              <a:rPr lang="en-US" sz="2500" dirty="0">
                <a:solidFill>
                  <a:srgbClr val="FFFF00"/>
                </a:solidFill>
                <a:latin typeface="Times New Roman" panose="02020603050405020304" pitchFamily="18" charset="0"/>
                <a:cs typeface="Times New Roman" panose="02020603050405020304" pitchFamily="18" charset="0"/>
              </a:rPr>
              <a:t> </a:t>
            </a:r>
            <a:r>
              <a:rPr lang="en-US" sz="2500" dirty="0" err="1">
                <a:solidFill>
                  <a:srgbClr val="FFFF00"/>
                </a:solidFill>
                <a:latin typeface="Times New Roman" panose="02020603050405020304" pitchFamily="18" charset="0"/>
                <a:cs typeface="Times New Roman" panose="02020603050405020304" pitchFamily="18" charset="0"/>
              </a:rPr>
              <a:t>vẻ</a:t>
            </a:r>
            <a:endParaRPr lang="en-US" sz="2500" dirty="0">
              <a:solidFill>
                <a:srgbClr val="FFFF00"/>
              </a:solidFill>
              <a:latin typeface="Times New Roman" panose="02020603050405020304" pitchFamily="18" charset="0"/>
              <a:cs typeface="Times New Roman" panose="02020603050405020304" pitchFamily="18" charset="0"/>
            </a:endParaRPr>
          </a:p>
        </p:txBody>
      </p:sp>
      <p:sp>
        <p:nvSpPr>
          <p:cNvPr id="6" name="Right Brace 5">
            <a:extLst>
              <a:ext uri="{FF2B5EF4-FFF2-40B4-BE49-F238E27FC236}">
                <a16:creationId xmlns:a16="http://schemas.microsoft.com/office/drawing/2014/main" id="{14E13F40-5648-53C3-DE39-C9F254072ED5}"/>
              </a:ext>
            </a:extLst>
          </p:cNvPr>
          <p:cNvSpPr/>
          <p:nvPr/>
        </p:nvSpPr>
        <p:spPr>
          <a:xfrm>
            <a:off x="7848600" y="1659776"/>
            <a:ext cx="514350" cy="1818869"/>
          </a:xfrm>
          <a:prstGeom prst="rightBrac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lumMod val="40000"/>
                  <a:lumOff val="60000"/>
                </a:schemeClr>
              </a:solidFill>
            </a:endParaRPr>
          </a:p>
        </p:txBody>
      </p:sp>
      <p:sp>
        <p:nvSpPr>
          <p:cNvPr id="15" name="TextBox 14">
            <a:extLst>
              <a:ext uri="{FF2B5EF4-FFF2-40B4-BE49-F238E27FC236}">
                <a16:creationId xmlns:a16="http://schemas.microsoft.com/office/drawing/2014/main" id="{7AC83BF2-989F-88A6-9FB6-17F7647B9059}"/>
              </a:ext>
            </a:extLst>
          </p:cNvPr>
          <p:cNvSpPr txBox="1"/>
          <p:nvPr/>
        </p:nvSpPr>
        <p:spPr>
          <a:xfrm>
            <a:off x="8362950" y="1673860"/>
            <a:ext cx="3352800" cy="1631216"/>
          </a:xfrm>
          <a:prstGeom prst="rect">
            <a:avLst/>
          </a:prstGeom>
          <a:noFill/>
          <a:ln>
            <a:noFill/>
          </a:ln>
        </p:spPr>
        <p:txBody>
          <a:bodyPr wrap="square" rtlCol="0">
            <a:spAutoFit/>
          </a:bodyPr>
          <a:lstStyle/>
          <a:p>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Điều</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chỉnh</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có</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thể</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thay</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bằng</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b="1" dirty="0" err="1">
                <a:solidFill>
                  <a:schemeClr val="accent5">
                    <a:lumMod val="40000"/>
                    <a:lumOff val="60000"/>
                  </a:schemeClr>
                </a:solidFill>
                <a:latin typeface="Times New Roman" panose="02020603050405020304" pitchFamily="18" charset="0"/>
                <a:cs typeface="Times New Roman" panose="02020603050405020304" pitchFamily="18" charset="0"/>
              </a:rPr>
              <a:t>Kĩ</a:t>
            </a:r>
            <a:r>
              <a:rPr lang="en-US" sz="2500" b="1" dirty="0">
                <a:solidFill>
                  <a:schemeClr val="accent5">
                    <a:lumMod val="40000"/>
                    <a:lumOff val="60000"/>
                  </a:schemeClr>
                </a:solidFill>
                <a:latin typeface="Times New Roman" panose="02020603050405020304" pitchFamily="18" charset="0"/>
                <a:cs typeface="Times New Roman" panose="02020603050405020304" pitchFamily="18" charset="0"/>
              </a:rPr>
              <a:t> </a:t>
            </a:r>
            <a:r>
              <a:rPr lang="en-US" sz="2500" b="1" dirty="0" err="1">
                <a:solidFill>
                  <a:schemeClr val="accent5">
                    <a:lumMod val="40000"/>
                    <a:lumOff val="60000"/>
                  </a:schemeClr>
                </a:solidFill>
                <a:latin typeface="Times New Roman" panose="02020603050405020304" pitchFamily="18" charset="0"/>
                <a:cs typeface="Times New Roman" panose="02020603050405020304" pitchFamily="18" charset="0"/>
              </a:rPr>
              <a:t>thuật</a:t>
            </a:r>
            <a:r>
              <a:rPr lang="en-US" sz="2500" b="1" dirty="0">
                <a:solidFill>
                  <a:schemeClr val="accent5">
                    <a:lumMod val="40000"/>
                    <a:lumOff val="60000"/>
                  </a:schemeClr>
                </a:solidFill>
                <a:latin typeface="Times New Roman" panose="02020603050405020304" pitchFamily="18" charset="0"/>
                <a:cs typeface="Times New Roman" panose="02020603050405020304" pitchFamily="18" charset="0"/>
              </a:rPr>
              <a:t> </a:t>
            </a:r>
            <a:r>
              <a:rPr lang="en-US" sz="2500" b="1" dirty="0" err="1">
                <a:solidFill>
                  <a:schemeClr val="accent5">
                    <a:lumMod val="40000"/>
                    <a:lumOff val="60000"/>
                  </a:schemeClr>
                </a:solidFill>
                <a:latin typeface="Times New Roman" panose="02020603050405020304" pitchFamily="18" charset="0"/>
                <a:cs typeface="Times New Roman" panose="02020603050405020304" pitchFamily="18" charset="0"/>
              </a:rPr>
              <a:t>Mảnh</a:t>
            </a:r>
            <a:r>
              <a:rPr lang="en-US" sz="2500" b="1" dirty="0">
                <a:solidFill>
                  <a:schemeClr val="accent5">
                    <a:lumMod val="40000"/>
                    <a:lumOff val="60000"/>
                  </a:schemeClr>
                </a:solidFill>
                <a:latin typeface="Times New Roman" panose="02020603050405020304" pitchFamily="18" charset="0"/>
                <a:cs typeface="Times New Roman" panose="02020603050405020304" pitchFamily="18" charset="0"/>
              </a:rPr>
              <a:t> </a:t>
            </a:r>
            <a:r>
              <a:rPr lang="en-US" sz="2500" b="1" dirty="0" err="1">
                <a:solidFill>
                  <a:schemeClr val="accent5">
                    <a:lumMod val="40000"/>
                    <a:lumOff val="60000"/>
                  </a:schemeClr>
                </a:solidFill>
                <a:latin typeface="Times New Roman" panose="02020603050405020304" pitchFamily="18" charset="0"/>
                <a:cs typeface="Times New Roman" panose="02020603050405020304" pitchFamily="18" charset="0"/>
              </a:rPr>
              <a:t>ghép</a:t>
            </a:r>
            <a:r>
              <a:rPr lang="en-US" sz="2500" b="1" dirty="0">
                <a:solidFill>
                  <a:schemeClr val="accent5">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để</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HS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được</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tương</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tác</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nhiều</a:t>
            </a:r>
            <a:r>
              <a:rPr lang="en-US" sz="25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500" dirty="0" err="1">
                <a:solidFill>
                  <a:schemeClr val="accent2">
                    <a:lumMod val="40000"/>
                    <a:lumOff val="60000"/>
                  </a:schemeClr>
                </a:solidFill>
                <a:latin typeface="Times New Roman" panose="02020603050405020304" pitchFamily="18" charset="0"/>
                <a:cs typeface="Times New Roman" panose="02020603050405020304" pitchFamily="18" charset="0"/>
              </a:rPr>
              <a:t>hơn</a:t>
            </a:r>
            <a:endParaRPr lang="en-US" sz="2500"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C8BCBC77-D988-FA27-5F5A-64388E490DA5}"/>
              </a:ext>
            </a:extLst>
          </p:cNvPr>
          <p:cNvCxnSpPr>
            <a:cxnSpLocks/>
          </p:cNvCxnSpPr>
          <p:nvPr/>
        </p:nvCxnSpPr>
        <p:spPr>
          <a:xfrm>
            <a:off x="4591050" y="3209826"/>
            <a:ext cx="30099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A39ABF-8EEF-CBAD-651D-CD35725F9DE1}"/>
              </a:ext>
            </a:extLst>
          </p:cNvPr>
          <p:cNvCxnSpPr>
            <a:cxnSpLocks/>
          </p:cNvCxnSpPr>
          <p:nvPr/>
        </p:nvCxnSpPr>
        <p:spPr>
          <a:xfrm>
            <a:off x="4514850" y="3533373"/>
            <a:ext cx="131445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74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D0893F9-B824-4530-8F8D-555C7ACD8A4B}"/>
              </a:ext>
            </a:extLst>
          </p:cNvPr>
          <p:cNvSpPr>
            <a:spLocks noGrp="1"/>
          </p:cNvSpPr>
          <p:nvPr>
            <p:ph type="subTitle" idx="13"/>
          </p:nvPr>
        </p:nvSpPr>
        <p:spPr>
          <a:xfrm>
            <a:off x="0" y="0"/>
            <a:ext cx="9688529" cy="1175657"/>
          </a:xfrm>
        </p:spPr>
        <p:txBody>
          <a:bodyPr/>
          <a:lstStyle/>
          <a:p>
            <a:r>
              <a:rPr lang="en-GB" sz="4800" dirty="0"/>
              <a:t>  </a:t>
            </a:r>
            <a:r>
              <a:rPr lang="en-GB" sz="4800" dirty="0" err="1"/>
              <a:t>Nghiên</a:t>
            </a:r>
            <a:r>
              <a:rPr lang="en-GB" sz="4800" dirty="0"/>
              <a:t> </a:t>
            </a:r>
            <a:r>
              <a:rPr lang="en-GB" sz="4800" dirty="0" err="1"/>
              <a:t>cứu</a:t>
            </a:r>
            <a:r>
              <a:rPr lang="en-GB" sz="4800" dirty="0"/>
              <a:t> </a:t>
            </a:r>
            <a:r>
              <a:rPr lang="en-GB" sz="4800" dirty="0" err="1"/>
              <a:t>bài</a:t>
            </a:r>
            <a:r>
              <a:rPr lang="en-GB" sz="4800" dirty="0"/>
              <a:t> </a:t>
            </a:r>
            <a:r>
              <a:rPr lang="en-GB" sz="4800" dirty="0" err="1"/>
              <a:t>dạy</a:t>
            </a:r>
            <a:endParaRPr lang="en-GB" sz="4800" dirty="0"/>
          </a:p>
        </p:txBody>
      </p:sp>
      <p:sp>
        <p:nvSpPr>
          <p:cNvPr id="3" name="Text Placeholder 2">
            <a:extLst>
              <a:ext uri="{FF2B5EF4-FFF2-40B4-BE49-F238E27FC236}">
                <a16:creationId xmlns:a16="http://schemas.microsoft.com/office/drawing/2014/main" id="{8836F9D9-CDD2-4E5D-8BFC-1017927E3B1C}"/>
              </a:ext>
            </a:extLst>
          </p:cNvPr>
          <p:cNvSpPr>
            <a:spLocks noGrp="1"/>
          </p:cNvSpPr>
          <p:nvPr>
            <p:ph type="body" sz="quarter" idx="14"/>
          </p:nvPr>
        </p:nvSpPr>
        <p:spPr>
          <a:xfrm>
            <a:off x="113017" y="1175657"/>
            <a:ext cx="11763910" cy="5533368"/>
          </a:xfrm>
        </p:spPr>
        <p:txBody>
          <a:bodyPr vert="horz" lIns="91440" tIns="45720" rIns="91440" bIns="45720" rtlCol="0" anchor="t">
            <a:normAutofit fontScale="92500" lnSpcReduction="20000"/>
          </a:bodyPr>
          <a:lstStyle/>
          <a:p>
            <a:pPr marL="571500" indent="-571500" algn="just">
              <a:lnSpc>
                <a:spcPct val="100000"/>
              </a:lnSpc>
              <a:spcAft>
                <a:spcPts val="600"/>
              </a:spcAft>
              <a:buFont typeface="Arial" panose="020B0604020202020204" pitchFamily="34" charset="0"/>
              <a:buChar char="•"/>
            </a:pPr>
            <a:r>
              <a:rPr lang="en-US" sz="3500" b="0" dirty="0" err="1">
                <a:solidFill>
                  <a:srgbClr val="002060"/>
                </a:solidFill>
                <a:latin typeface="Calibri" panose="020F0502020204030204" pitchFamily="34" charset="0"/>
                <a:cs typeface="Calibri" panose="020F0502020204030204" pitchFamily="34" charset="0"/>
              </a:rPr>
              <a:t>Làm</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việc</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theo</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nhóm</a:t>
            </a:r>
            <a:r>
              <a:rPr lang="en-US" sz="3500" b="0" dirty="0">
                <a:solidFill>
                  <a:srgbClr val="002060"/>
                </a:solidFill>
                <a:latin typeface="Calibri" panose="020F0502020204030204" pitchFamily="34" charset="0"/>
                <a:cs typeface="Calibri" panose="020F0502020204030204" pitchFamily="34" charset="0"/>
              </a:rPr>
              <a:t> KHỐI.</a:t>
            </a:r>
          </a:p>
          <a:p>
            <a:pPr marL="571500" indent="-571500" algn="just">
              <a:lnSpc>
                <a:spcPct val="100000"/>
              </a:lnSpc>
              <a:spcAft>
                <a:spcPts val="600"/>
              </a:spcAft>
              <a:buFont typeface="Arial" panose="020B0604020202020204" pitchFamily="34" charset="0"/>
              <a:buChar char="•"/>
            </a:pPr>
            <a:r>
              <a:rPr lang="en-US" sz="3500" b="0" dirty="0" err="1">
                <a:solidFill>
                  <a:srgbClr val="002060"/>
                </a:solidFill>
                <a:latin typeface="Calibri" panose="020F0502020204030204" pitchFamily="34" charset="0"/>
                <a:cs typeface="Calibri" panose="020F0502020204030204" pitchFamily="34" charset="0"/>
              </a:rPr>
              <a:t>Mỗi</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nhóm</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nhận</a:t>
            </a:r>
            <a:r>
              <a:rPr lang="en-US" sz="3500" b="0" dirty="0">
                <a:solidFill>
                  <a:srgbClr val="002060"/>
                </a:solidFill>
                <a:latin typeface="Calibri" panose="020F0502020204030204" pitchFamily="34" charset="0"/>
                <a:cs typeface="Calibri" panose="020F0502020204030204" pitchFamily="34" charset="0"/>
              </a:rPr>
              <a:t> 01 </a:t>
            </a:r>
            <a:r>
              <a:rPr lang="en-US" sz="3500" b="0" dirty="0" err="1">
                <a:solidFill>
                  <a:srgbClr val="002060"/>
                </a:solidFill>
                <a:latin typeface="Calibri" panose="020F0502020204030204" pitchFamily="34" charset="0"/>
                <a:cs typeface="Calibri" panose="020F0502020204030204" pitchFamily="34" charset="0"/>
              </a:rPr>
              <a:t>Kế</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hoạch</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bài</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dạy</a:t>
            </a:r>
            <a:r>
              <a:rPr lang="en-US" sz="3500" b="0" dirty="0">
                <a:solidFill>
                  <a:srgbClr val="002060"/>
                </a:solidFill>
                <a:latin typeface="Calibri" panose="020F0502020204030204" pitchFamily="34" charset="0"/>
                <a:cs typeface="Calibri" panose="020F0502020204030204" pitchFamily="34" charset="0"/>
              </a:rPr>
              <a:t>.</a:t>
            </a:r>
          </a:p>
          <a:p>
            <a:pPr marL="571500" indent="-571500" algn="just">
              <a:lnSpc>
                <a:spcPct val="100000"/>
              </a:lnSpc>
              <a:spcAft>
                <a:spcPts val="600"/>
              </a:spcAft>
              <a:buFont typeface="Arial" panose="020B0604020202020204" pitchFamily="34" charset="0"/>
              <a:buChar char="•"/>
            </a:pPr>
            <a:r>
              <a:rPr lang="en-US" sz="3500" b="0" dirty="0" err="1">
                <a:solidFill>
                  <a:srgbClr val="002060"/>
                </a:solidFill>
                <a:latin typeface="Calibri" panose="020F0502020204030204" pitchFamily="34" charset="0"/>
                <a:cs typeface="Calibri" panose="020F0502020204030204" pitchFamily="34" charset="0"/>
              </a:rPr>
              <a:t>Thảo</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luận</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nhóm</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để</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nghiên</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cứu</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bài</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dạy</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được</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cung</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cấp</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và</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trả</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lời</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các</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câu</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hỏi</a:t>
            </a:r>
            <a:r>
              <a:rPr lang="en-US" sz="3500" b="0" dirty="0">
                <a:solidFill>
                  <a:srgbClr val="002060"/>
                </a:solidFill>
                <a:latin typeface="Calibri" panose="020F0502020204030204" pitchFamily="34" charset="0"/>
                <a:cs typeface="Calibri" panose="020F0502020204030204" pitchFamily="34" charset="0"/>
              </a:rPr>
              <a:t> </a:t>
            </a:r>
            <a:r>
              <a:rPr lang="en-US" sz="3500" b="0" dirty="0" err="1">
                <a:solidFill>
                  <a:srgbClr val="002060"/>
                </a:solidFill>
                <a:latin typeface="Calibri" panose="020F0502020204030204" pitchFamily="34" charset="0"/>
                <a:cs typeface="Calibri" panose="020F0502020204030204" pitchFamily="34" charset="0"/>
              </a:rPr>
              <a:t>sau</a:t>
            </a:r>
            <a:r>
              <a:rPr lang="en-US" sz="3500" b="0" dirty="0">
                <a:solidFill>
                  <a:srgbClr val="002060"/>
                </a:solidFill>
                <a:latin typeface="Calibri" panose="020F0502020204030204" pitchFamily="34" charset="0"/>
                <a:cs typeface="Calibri" panose="020F0502020204030204" pitchFamily="34" charset="0"/>
              </a:rPr>
              <a:t>:</a:t>
            </a:r>
          </a:p>
          <a:p>
            <a:pPr marL="1028700" marR="0" lvl="1" indent="-571500">
              <a:lnSpc>
                <a:spcPct val="100000"/>
              </a:lnSpc>
              <a:spcAft>
                <a:spcPts val="600"/>
              </a:spcAft>
              <a:buFont typeface="Wingdings" panose="05000000000000000000" pitchFamily="2" charset="2"/>
              <a:buChar char="Ø"/>
            </a:pPr>
            <a:r>
              <a:rPr lang="en-US" sz="2800" i="1" dirty="0" err="1">
                <a:latin typeface="Calibri" panose="020F0502020204030204" pitchFamily="34" charset="0"/>
                <a:cs typeface="Calibri" panose="020F0502020204030204" pitchFamily="34" charset="0"/>
              </a:rPr>
              <a:t>Kế</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hoạch</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bài</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dạy</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này</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có</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áp</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dụng</a:t>
            </a:r>
            <a:r>
              <a:rPr lang="en-US" sz="2800" i="1" dirty="0">
                <a:latin typeface="Calibri" panose="020F0502020204030204" pitchFamily="34" charset="0"/>
                <a:cs typeface="Calibri" panose="020F0502020204030204" pitchFamily="34" charset="0"/>
              </a:rPr>
              <a:t> HTQC </a:t>
            </a:r>
            <a:r>
              <a:rPr lang="en-US" sz="2800" i="1" dirty="0" err="1">
                <a:latin typeface="Calibri" panose="020F0502020204030204" pitchFamily="34" charset="0"/>
                <a:cs typeface="Calibri" panose="020F0502020204030204" pitchFamily="34" charset="0"/>
              </a:rPr>
              <a:t>không</a:t>
            </a:r>
            <a:r>
              <a:rPr lang="vi-VN" sz="2800" i="1" dirty="0">
                <a:latin typeface="Calibri" panose="020F0502020204030204" pitchFamily="34" charset="0"/>
                <a:cs typeface="Calibri" panose="020F0502020204030204" pitchFamily="34" charset="0"/>
              </a:rPr>
              <a:t>? </a:t>
            </a:r>
            <a:endParaRPr lang="en-US" sz="2800" i="1" dirty="0">
              <a:latin typeface="Calibri" panose="020F0502020204030204" pitchFamily="34" charset="0"/>
              <a:cs typeface="Calibri" panose="020F0502020204030204" pitchFamily="34" charset="0"/>
            </a:endParaRPr>
          </a:p>
          <a:p>
            <a:pPr marL="1028700" marR="0" lvl="1" indent="-571500">
              <a:lnSpc>
                <a:spcPct val="100000"/>
              </a:lnSpc>
              <a:spcAft>
                <a:spcPts val="600"/>
              </a:spcAft>
              <a:buFont typeface="Wingdings" panose="05000000000000000000" pitchFamily="2" charset="2"/>
              <a:buChar char="Ø"/>
            </a:pPr>
            <a:r>
              <a:rPr lang="vi-VN" sz="2800" i="1" dirty="0">
                <a:latin typeface="Calibri" panose="020F0502020204030204" pitchFamily="34" charset="0"/>
                <a:cs typeface="Calibri" panose="020F0502020204030204" pitchFamily="34" charset="0"/>
              </a:rPr>
              <a:t>Tại sao?</a:t>
            </a:r>
            <a:endParaRPr lang="en-US" sz="2800" i="1" dirty="0">
              <a:latin typeface="Calibri" panose="020F0502020204030204" pitchFamily="34" charset="0"/>
              <a:cs typeface="Calibri" panose="020F0502020204030204" pitchFamily="34" charset="0"/>
            </a:endParaRPr>
          </a:p>
          <a:p>
            <a:pPr marL="1028700" marR="0" lvl="1" indent="-571500">
              <a:lnSpc>
                <a:spcPct val="100000"/>
              </a:lnSpc>
              <a:spcAft>
                <a:spcPts val="600"/>
              </a:spcAft>
              <a:buFont typeface="Wingdings" panose="05000000000000000000" pitchFamily="2" charset="2"/>
              <a:buChar char="Ø"/>
            </a:pPr>
            <a:r>
              <a:rPr lang="vi-VN" sz="2800" i="1" dirty="0">
                <a:latin typeface="Calibri" panose="020F0502020204030204" pitchFamily="34" charset="0"/>
                <a:cs typeface="Calibri" panose="020F0502020204030204" pitchFamily="34" charset="0"/>
              </a:rPr>
              <a:t>Các hoạt động chơi được kết nối với mục tiêu học tập của bài học như thế nào?</a:t>
            </a:r>
            <a:endParaRPr lang="en-US" sz="2800" i="1" dirty="0">
              <a:latin typeface="Calibri" panose="020F0502020204030204" pitchFamily="34" charset="0"/>
              <a:cs typeface="Calibri" panose="020F0502020204030204" pitchFamily="34" charset="0"/>
            </a:endParaRPr>
          </a:p>
          <a:p>
            <a:pPr marL="1028700" marR="0" lvl="1" indent="-571500">
              <a:lnSpc>
                <a:spcPct val="100000"/>
              </a:lnSpc>
              <a:spcAft>
                <a:spcPts val="600"/>
              </a:spcAft>
              <a:buFont typeface="Wingdings" panose="05000000000000000000" pitchFamily="2" charset="2"/>
              <a:buChar char="Ø"/>
            </a:pPr>
            <a:r>
              <a:rPr lang="en-US" sz="2800" i="1" dirty="0">
                <a:latin typeface="Calibri" panose="020F0502020204030204" pitchFamily="34" charset="0"/>
                <a:cs typeface="Calibri" panose="020F0502020204030204" pitchFamily="34" charset="0"/>
              </a:rPr>
              <a:t>T</a:t>
            </a:r>
            <a:r>
              <a:rPr lang="vi-VN" sz="2800" i="1" dirty="0">
                <a:latin typeface="Calibri" panose="020F0502020204030204" pitchFamily="34" charset="0"/>
                <a:cs typeface="Calibri" panose="020F0502020204030204" pitchFamily="34" charset="0"/>
              </a:rPr>
              <a:t>rong </a:t>
            </a:r>
            <a:r>
              <a:rPr lang="en-US" sz="2800" i="1" dirty="0" err="1">
                <a:latin typeface="Calibri" panose="020F0502020204030204" pitchFamily="34" charset="0"/>
                <a:cs typeface="Calibri" panose="020F0502020204030204" pitchFamily="34" charset="0"/>
              </a:rPr>
              <a:t>kế</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hoạch</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bài</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dạy</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thể</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hiện</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được</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những</a:t>
            </a:r>
            <a:r>
              <a:rPr lang="en-US" sz="2800" i="1" dirty="0">
                <a:latin typeface="Calibri" panose="020F0502020204030204" pitchFamily="34" charset="0"/>
                <a:cs typeface="Calibri" panose="020F0502020204030204" pitchFamily="34" charset="0"/>
              </a:rPr>
              <a:t> </a:t>
            </a:r>
            <a:r>
              <a:rPr lang="vi-VN" sz="2800" i="1" dirty="0">
                <a:latin typeface="Calibri" panose="020F0502020204030204" pitchFamily="34" charset="0"/>
                <a:cs typeface="Calibri" panose="020F0502020204030204" pitchFamily="34" charset="0"/>
              </a:rPr>
              <a:t>đặc điểm </a:t>
            </a:r>
            <a:r>
              <a:rPr lang="en-US" sz="2800" i="1" dirty="0" err="1">
                <a:latin typeface="Calibri" panose="020F0502020204030204" pitchFamily="34" charset="0"/>
                <a:cs typeface="Calibri" panose="020F0502020204030204" pitchFamily="34" charset="0"/>
              </a:rPr>
              <a:t>nào</a:t>
            </a:r>
            <a:r>
              <a:rPr lang="vi-VN" sz="2800" i="1" dirty="0">
                <a:latin typeface="Calibri" panose="020F0502020204030204" pitchFamily="34" charset="0"/>
                <a:cs typeface="Calibri" panose="020F0502020204030204" pitchFamily="34" charset="0"/>
              </a:rPr>
              <a:t> của HTQC?</a:t>
            </a:r>
            <a:endParaRPr lang="en-US" sz="2800" i="1" dirty="0">
              <a:latin typeface="Calibri" panose="020F0502020204030204" pitchFamily="34" charset="0"/>
              <a:cs typeface="Calibri" panose="020F0502020204030204" pitchFamily="34" charset="0"/>
            </a:endParaRPr>
          </a:p>
          <a:p>
            <a:pPr marL="1028700" marR="0" lvl="1" indent="-571500">
              <a:lnSpc>
                <a:spcPct val="100000"/>
              </a:lnSpc>
              <a:spcAft>
                <a:spcPts val="600"/>
              </a:spcAft>
              <a:buFont typeface="Wingdings" panose="05000000000000000000" pitchFamily="2" charset="2"/>
              <a:buChar char="Ø"/>
            </a:pPr>
            <a:r>
              <a:rPr lang="en-US" sz="2800" i="1" dirty="0" err="1">
                <a:latin typeface="Calibri" panose="020F0502020204030204" pitchFamily="34" charset="0"/>
                <a:cs typeface="Calibri" panose="020F0502020204030204" pitchFamily="34" charset="0"/>
              </a:rPr>
              <a:t>Có</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thể</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điều</a:t>
            </a:r>
            <a:r>
              <a:rPr lang="en-US" sz="2800" i="1" dirty="0">
                <a:latin typeface="Calibri" panose="020F0502020204030204" pitchFamily="34" charset="0"/>
                <a:cs typeface="Calibri" panose="020F0502020204030204" pitchFamily="34" charset="0"/>
              </a:rPr>
              <a:t> </a:t>
            </a:r>
            <a:r>
              <a:rPr lang="vi-VN" sz="2800" i="1" dirty="0">
                <a:latin typeface="Calibri" panose="020F0502020204030204" pitchFamily="34" charset="0"/>
                <a:cs typeface="Calibri" panose="020F0502020204030204" pitchFamily="34" charset="0"/>
              </a:rPr>
              <a:t>chỉnh</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phần</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nào</a:t>
            </a:r>
            <a:r>
              <a:rPr lang="vi-VN" sz="2800" i="1" dirty="0">
                <a:latin typeface="Calibri" panose="020F0502020204030204" pitchFamily="34" charset="0"/>
                <a:cs typeface="Calibri" panose="020F0502020204030204" pitchFamily="34" charset="0"/>
              </a:rPr>
              <a:t>?</a:t>
            </a:r>
            <a:endParaRPr lang="en-US" sz="2800" i="1" dirty="0">
              <a:latin typeface="Calibri" panose="020F0502020204030204" pitchFamily="34" charset="0"/>
              <a:cs typeface="Calibri" panose="020F0502020204030204" pitchFamily="34" charset="0"/>
            </a:endParaRPr>
          </a:p>
          <a:p>
            <a:pPr lvl="1">
              <a:lnSpc>
                <a:spcPct val="100000"/>
              </a:lnSpc>
              <a:spcAft>
                <a:spcPts val="600"/>
              </a:spcAft>
            </a:pPr>
            <a:r>
              <a:rPr lang="en-US" sz="2800" u="sng" dirty="0" err="1">
                <a:solidFill>
                  <a:schemeClr val="accent1">
                    <a:lumMod val="75000"/>
                  </a:schemeClr>
                </a:solidFill>
                <a:latin typeface="Calibri"/>
                <a:cs typeface="Calibri"/>
              </a:rPr>
              <a:t>Sử</a:t>
            </a:r>
            <a:r>
              <a:rPr lang="en-US" sz="2800" u="sng" dirty="0">
                <a:solidFill>
                  <a:schemeClr val="accent1">
                    <a:lumMod val="75000"/>
                  </a:schemeClr>
                </a:solidFill>
                <a:latin typeface="Calibri"/>
                <a:cs typeface="Calibri"/>
              </a:rPr>
              <a:t> </a:t>
            </a:r>
            <a:r>
              <a:rPr lang="en-US" sz="2800" u="sng" dirty="0" err="1">
                <a:solidFill>
                  <a:schemeClr val="accent1">
                    <a:lumMod val="75000"/>
                  </a:schemeClr>
                </a:solidFill>
                <a:latin typeface="Calibri"/>
                <a:cs typeface="Calibri"/>
              </a:rPr>
              <a:t>dụng</a:t>
            </a:r>
            <a:r>
              <a:rPr lang="en-US" sz="2800" u="sng" dirty="0">
                <a:solidFill>
                  <a:schemeClr val="accent1">
                    <a:lumMod val="75000"/>
                  </a:schemeClr>
                </a:solidFill>
                <a:latin typeface="Calibri"/>
                <a:cs typeface="Calibri"/>
              </a:rPr>
              <a:t> </a:t>
            </a:r>
            <a:r>
              <a:rPr lang="en-US" sz="2800" u="sng" dirty="0" err="1">
                <a:solidFill>
                  <a:schemeClr val="accent1">
                    <a:lumMod val="75000"/>
                  </a:schemeClr>
                </a:solidFill>
                <a:latin typeface="Calibri"/>
                <a:cs typeface="Calibri"/>
              </a:rPr>
              <a:t>bảng</a:t>
            </a:r>
            <a:r>
              <a:rPr lang="en-US" sz="2800" u="sng" dirty="0">
                <a:solidFill>
                  <a:schemeClr val="accent1">
                    <a:lumMod val="75000"/>
                  </a:schemeClr>
                </a:solidFill>
                <a:latin typeface="Calibri"/>
                <a:cs typeface="Calibri"/>
              </a:rPr>
              <a:t> </a:t>
            </a:r>
            <a:r>
              <a:rPr lang="en-US" sz="2800" u="sng" dirty="0" err="1">
                <a:solidFill>
                  <a:schemeClr val="accent1">
                    <a:lumMod val="75000"/>
                  </a:schemeClr>
                </a:solidFill>
                <a:latin typeface="Calibri"/>
                <a:cs typeface="Calibri"/>
              </a:rPr>
              <a:t>kiểm</a:t>
            </a:r>
            <a:r>
              <a:rPr lang="en-US" sz="2800" u="sng" dirty="0">
                <a:solidFill>
                  <a:schemeClr val="accent1">
                    <a:lumMod val="75000"/>
                  </a:schemeClr>
                </a:solidFill>
                <a:latin typeface="Calibri"/>
                <a:cs typeface="Calibri"/>
              </a:rPr>
              <a:t> HTQC </a:t>
            </a:r>
            <a:r>
              <a:rPr lang="en-US" sz="2800" u="sng" dirty="0" err="1">
                <a:solidFill>
                  <a:schemeClr val="accent1">
                    <a:lumMod val="75000"/>
                  </a:schemeClr>
                </a:solidFill>
                <a:latin typeface="Calibri"/>
                <a:cs typeface="Calibri"/>
              </a:rPr>
              <a:t>để</a:t>
            </a:r>
            <a:r>
              <a:rPr lang="en-US" sz="2800" u="sng" dirty="0">
                <a:solidFill>
                  <a:schemeClr val="accent1">
                    <a:lumMod val="75000"/>
                  </a:schemeClr>
                </a:solidFill>
                <a:latin typeface="Calibri"/>
                <a:cs typeface="Calibri"/>
              </a:rPr>
              <a:t> </a:t>
            </a:r>
            <a:r>
              <a:rPr lang="en-US" sz="2800" u="sng" dirty="0" err="1">
                <a:solidFill>
                  <a:schemeClr val="accent1">
                    <a:lumMod val="75000"/>
                  </a:schemeClr>
                </a:solidFill>
                <a:latin typeface="Calibri"/>
                <a:cs typeface="Calibri"/>
              </a:rPr>
              <a:t>kiểm</a:t>
            </a:r>
            <a:r>
              <a:rPr lang="en-US" sz="2800" u="sng" dirty="0">
                <a:solidFill>
                  <a:schemeClr val="accent1">
                    <a:lumMod val="75000"/>
                  </a:schemeClr>
                </a:solidFill>
                <a:latin typeface="Calibri"/>
                <a:cs typeface="Calibri"/>
              </a:rPr>
              <a:t> </a:t>
            </a:r>
            <a:r>
              <a:rPr lang="en-US" sz="2800" u="sng" dirty="0" err="1">
                <a:solidFill>
                  <a:schemeClr val="accent1">
                    <a:lumMod val="75000"/>
                  </a:schemeClr>
                </a:solidFill>
                <a:latin typeface="Calibri"/>
                <a:cs typeface="Calibri"/>
              </a:rPr>
              <a:t>tra</a:t>
            </a:r>
            <a:r>
              <a:rPr lang="en-US" sz="2800" u="sng" dirty="0">
                <a:solidFill>
                  <a:schemeClr val="accent1">
                    <a:lumMod val="75000"/>
                  </a:schemeClr>
                </a:solidFill>
                <a:latin typeface="Calibri"/>
                <a:cs typeface="Calibri"/>
              </a:rPr>
              <a:t> KH </a:t>
            </a:r>
            <a:r>
              <a:rPr lang="en-US" sz="2800" u="sng" dirty="0" err="1">
                <a:solidFill>
                  <a:schemeClr val="accent1">
                    <a:lumMod val="75000"/>
                  </a:schemeClr>
                </a:solidFill>
                <a:latin typeface="Calibri"/>
                <a:cs typeface="Calibri"/>
              </a:rPr>
              <a:t>bài</a:t>
            </a:r>
            <a:r>
              <a:rPr lang="en-US" sz="2800" u="sng" dirty="0">
                <a:solidFill>
                  <a:schemeClr val="accent1">
                    <a:lumMod val="75000"/>
                  </a:schemeClr>
                </a:solidFill>
                <a:latin typeface="Calibri"/>
                <a:cs typeface="Calibri"/>
              </a:rPr>
              <a:t> </a:t>
            </a:r>
            <a:r>
              <a:rPr lang="en-US" sz="2800" u="sng" dirty="0" err="1">
                <a:solidFill>
                  <a:schemeClr val="accent1">
                    <a:lumMod val="75000"/>
                  </a:schemeClr>
                </a:solidFill>
                <a:latin typeface="Calibri"/>
                <a:cs typeface="Calibri"/>
              </a:rPr>
              <a:t>dạy</a:t>
            </a:r>
            <a:r>
              <a:rPr lang="en-US" sz="2800" u="sng" dirty="0">
                <a:solidFill>
                  <a:schemeClr val="accent1">
                    <a:lumMod val="75000"/>
                  </a:schemeClr>
                </a:solidFill>
                <a:latin typeface="Calibri"/>
                <a:cs typeface="Calibri"/>
              </a:rPr>
              <a:t> </a:t>
            </a:r>
            <a:r>
              <a:rPr lang="en-US" sz="2800" u="sng" dirty="0" err="1">
                <a:solidFill>
                  <a:schemeClr val="accent1">
                    <a:lumMod val="75000"/>
                  </a:schemeClr>
                </a:solidFill>
                <a:latin typeface="Calibri"/>
                <a:cs typeface="Calibri"/>
              </a:rPr>
              <a:t>đã</a:t>
            </a:r>
            <a:r>
              <a:rPr lang="en-US" sz="2800" u="sng" dirty="0">
                <a:solidFill>
                  <a:schemeClr val="accent1">
                    <a:lumMod val="75000"/>
                  </a:schemeClr>
                </a:solidFill>
                <a:latin typeface="Calibri"/>
                <a:cs typeface="Calibri"/>
              </a:rPr>
              <a:t> </a:t>
            </a:r>
            <a:r>
              <a:rPr lang="en-US" sz="2800" u="sng" dirty="0" err="1">
                <a:solidFill>
                  <a:schemeClr val="accent1">
                    <a:lumMod val="75000"/>
                  </a:schemeClr>
                </a:solidFill>
                <a:latin typeface="Calibri"/>
                <a:cs typeface="Calibri"/>
              </a:rPr>
              <a:t>mang</a:t>
            </a:r>
            <a:r>
              <a:rPr lang="en-US" sz="2800" u="sng" dirty="0">
                <a:solidFill>
                  <a:schemeClr val="accent1">
                    <a:lumMod val="75000"/>
                  </a:schemeClr>
                </a:solidFill>
                <a:latin typeface="Calibri"/>
                <a:cs typeface="Calibri"/>
              </a:rPr>
              <a:t> </a:t>
            </a:r>
            <a:r>
              <a:rPr lang="en-US" sz="2800" u="sng" dirty="0" err="1">
                <a:solidFill>
                  <a:schemeClr val="accent1">
                    <a:lumMod val="75000"/>
                  </a:schemeClr>
                </a:solidFill>
                <a:latin typeface="Calibri"/>
                <a:cs typeface="Calibri"/>
              </a:rPr>
              <a:t>tính</a:t>
            </a:r>
            <a:r>
              <a:rPr lang="en-US" sz="2800" u="sng" dirty="0">
                <a:solidFill>
                  <a:schemeClr val="accent1">
                    <a:lumMod val="75000"/>
                  </a:schemeClr>
                </a:solidFill>
                <a:latin typeface="Calibri"/>
                <a:cs typeface="Calibri"/>
              </a:rPr>
              <a:t> HTQC </a:t>
            </a:r>
            <a:r>
              <a:rPr lang="en-US" sz="2800" u="sng" dirty="0" err="1">
                <a:solidFill>
                  <a:schemeClr val="accent1">
                    <a:lumMod val="75000"/>
                  </a:schemeClr>
                </a:solidFill>
                <a:latin typeface="Calibri"/>
                <a:cs typeface="Calibri"/>
              </a:rPr>
              <a:t>chưa</a:t>
            </a:r>
            <a:r>
              <a:rPr lang="en-US" sz="2800" u="sng" dirty="0">
                <a:solidFill>
                  <a:schemeClr val="accent1">
                    <a:lumMod val="75000"/>
                  </a:schemeClr>
                </a:solidFill>
                <a:latin typeface="Calibri"/>
                <a:cs typeface="Calibri"/>
              </a:rPr>
              <a:t>?</a:t>
            </a:r>
            <a:endParaRPr lang="vi-VN" sz="2800" i="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21C3539-3494-4ACE-912F-FA02001187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8565" y="5044611"/>
            <a:ext cx="2101379" cy="1813389"/>
          </a:xfrm>
          <a:prstGeom prst="rect">
            <a:avLst/>
          </a:prstGeom>
        </p:spPr>
      </p:pic>
    </p:spTree>
    <p:extLst>
      <p:ext uri="{BB962C8B-B14F-4D97-AF65-F5344CB8AC3E}">
        <p14:creationId xmlns:p14="http://schemas.microsoft.com/office/powerpoint/2010/main" val="647603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62E385-32B0-46AB-B656-272BF05A2DE9}"/>
              </a:ext>
            </a:extLst>
          </p:cNvPr>
          <p:cNvSpPr>
            <a:spLocks noGrp="1"/>
          </p:cNvSpPr>
          <p:nvPr>
            <p:ph type="body" sz="quarter" idx="14"/>
          </p:nvPr>
        </p:nvSpPr>
        <p:spPr>
          <a:xfrm>
            <a:off x="0" y="1191802"/>
            <a:ext cx="12192000" cy="5524299"/>
          </a:xfrm>
        </p:spPr>
        <p:txBody>
          <a:bodyPr vert="horz" lIns="91440" tIns="45720" rIns="91440" bIns="45720" rtlCol="0" anchor="t">
            <a:normAutofit/>
          </a:bodyPr>
          <a:lstStyle/>
          <a:p>
            <a:pPr marL="461645" lvl="1" indent="-571500" algn="just" fontAlgn="base">
              <a:lnSpc>
                <a:spcPct val="100000"/>
              </a:lnSpc>
              <a:buFont typeface="Arial" panose="020B0604020202020204" pitchFamily="34" charset="0"/>
              <a:buChar char="•"/>
            </a:pPr>
            <a:r>
              <a:rPr lang="en-US" sz="3500" b="0" dirty="0" err="1">
                <a:solidFill>
                  <a:srgbClr val="002060"/>
                </a:solidFill>
                <a:latin typeface="Calibri"/>
                <a:cs typeface="Calibri"/>
              </a:rPr>
              <a:t>Hoạt</a:t>
            </a:r>
            <a:r>
              <a:rPr lang="en-US" sz="3500" b="0" dirty="0">
                <a:solidFill>
                  <a:srgbClr val="002060"/>
                </a:solidFill>
                <a:latin typeface="Calibri"/>
                <a:cs typeface="Calibri"/>
              </a:rPr>
              <a:t> </a:t>
            </a:r>
            <a:r>
              <a:rPr lang="en-US" sz="3500" b="0" dirty="0" err="1">
                <a:solidFill>
                  <a:srgbClr val="002060"/>
                </a:solidFill>
                <a:latin typeface="Calibri"/>
                <a:cs typeface="Calibri"/>
              </a:rPr>
              <a:t>động</a:t>
            </a:r>
            <a:r>
              <a:rPr lang="en-US" sz="3500" b="0" dirty="0">
                <a:solidFill>
                  <a:srgbClr val="002060"/>
                </a:solidFill>
                <a:latin typeface="Calibri"/>
                <a:cs typeface="Calibri"/>
              </a:rPr>
              <a:t> </a:t>
            </a:r>
            <a:r>
              <a:rPr lang="en-US" sz="3500" dirty="0" err="1">
                <a:solidFill>
                  <a:srgbClr val="002060"/>
                </a:solidFill>
                <a:latin typeface="Calibri"/>
                <a:cs typeface="Calibri"/>
              </a:rPr>
              <a:t>nhóm</a:t>
            </a:r>
            <a:r>
              <a:rPr lang="en-US" sz="3500" dirty="0">
                <a:solidFill>
                  <a:srgbClr val="002060"/>
                </a:solidFill>
                <a:latin typeface="Calibri"/>
                <a:cs typeface="Calibri"/>
              </a:rPr>
              <a:t> KHỐI (40 </a:t>
            </a:r>
            <a:r>
              <a:rPr lang="en-US" sz="3500" dirty="0" err="1">
                <a:solidFill>
                  <a:srgbClr val="002060"/>
                </a:solidFill>
                <a:latin typeface="Calibri"/>
                <a:cs typeface="Calibri"/>
              </a:rPr>
              <a:t>phút</a:t>
            </a:r>
            <a:r>
              <a:rPr lang="en-US" sz="3500" dirty="0">
                <a:solidFill>
                  <a:srgbClr val="002060"/>
                </a:solidFill>
                <a:latin typeface="Calibri"/>
                <a:cs typeface="Calibri"/>
              </a:rPr>
              <a:t>)</a:t>
            </a:r>
            <a:endParaRPr lang="en-US" sz="3500" dirty="0">
              <a:solidFill>
                <a:srgbClr val="002060"/>
              </a:solidFill>
              <a:latin typeface="Calibri" panose="020F0502020204030204" pitchFamily="34" charset="0"/>
              <a:cs typeface="Calibri" panose="020F0502020204030204" pitchFamily="34" charset="0"/>
            </a:endParaRPr>
          </a:p>
          <a:p>
            <a:pPr marL="461645" lvl="1" indent="-571500" algn="just" fontAlgn="base">
              <a:lnSpc>
                <a:spcPct val="100000"/>
              </a:lnSpc>
              <a:buFont typeface="Arial" panose="020B0604020202020204" pitchFamily="34" charset="0"/>
              <a:buChar char="•"/>
            </a:pPr>
            <a:r>
              <a:rPr lang="en-US" sz="3500" dirty="0">
                <a:solidFill>
                  <a:srgbClr val="002060"/>
                </a:solidFill>
                <a:latin typeface="Calibri"/>
                <a:cs typeface="Calibri"/>
              </a:rPr>
              <a:t>X</a:t>
            </a:r>
            <a:r>
              <a:rPr lang="vi-VN" sz="3500" b="0" dirty="0">
                <a:solidFill>
                  <a:srgbClr val="002060"/>
                </a:solidFill>
                <a:latin typeface="Calibri"/>
                <a:cs typeface="Calibri"/>
              </a:rPr>
              <a:t>ây dựng kế hoạch bài</a:t>
            </a:r>
            <a:r>
              <a:rPr lang="vi-VN" sz="3500" dirty="0">
                <a:solidFill>
                  <a:srgbClr val="002060"/>
                </a:solidFill>
                <a:latin typeface="Calibri"/>
                <a:cs typeface="Calibri"/>
              </a:rPr>
              <a:t> dạy có áp </a:t>
            </a:r>
            <a:r>
              <a:rPr lang="vi-VN" sz="3500" dirty="0" err="1">
                <a:solidFill>
                  <a:srgbClr val="002060"/>
                </a:solidFill>
                <a:latin typeface="Calibri"/>
                <a:cs typeface="Calibri"/>
              </a:rPr>
              <a:t>dụng</a:t>
            </a:r>
            <a:r>
              <a:rPr lang="vi-VN" sz="3500" dirty="0">
                <a:solidFill>
                  <a:srgbClr val="002060"/>
                </a:solidFill>
                <a:latin typeface="Calibri"/>
                <a:cs typeface="Calibri"/>
              </a:rPr>
              <a:t> </a:t>
            </a:r>
            <a:r>
              <a:rPr lang="en-US" sz="3500" b="0" dirty="0">
                <a:solidFill>
                  <a:srgbClr val="002060"/>
                </a:solidFill>
                <a:latin typeface="Calibri"/>
                <a:cs typeface="Calibri"/>
              </a:rPr>
              <a:t>PP, KT HTQC: </a:t>
            </a:r>
            <a:r>
              <a:rPr lang="en-US" sz="3500" dirty="0" err="1">
                <a:solidFill>
                  <a:srgbClr val="002060"/>
                </a:solidFill>
                <a:latin typeface="Calibri"/>
                <a:cs typeface="Calibri"/>
              </a:rPr>
              <a:t>chủ</a:t>
            </a:r>
            <a:r>
              <a:rPr lang="en-US" sz="3500" dirty="0">
                <a:solidFill>
                  <a:srgbClr val="002060"/>
                </a:solidFill>
                <a:latin typeface="Calibri"/>
                <a:cs typeface="Calibri"/>
              </a:rPr>
              <a:t> </a:t>
            </a:r>
            <a:r>
              <a:rPr lang="en-US" sz="3500" dirty="0" err="1">
                <a:solidFill>
                  <a:srgbClr val="002060"/>
                </a:solidFill>
                <a:latin typeface="Calibri"/>
                <a:cs typeface="Calibri"/>
              </a:rPr>
              <a:t>động</a:t>
            </a:r>
            <a:r>
              <a:rPr lang="en-US" sz="3500" dirty="0">
                <a:solidFill>
                  <a:srgbClr val="002060"/>
                </a:solidFill>
                <a:latin typeface="Calibri"/>
                <a:cs typeface="Calibri"/>
              </a:rPr>
              <a:t> </a:t>
            </a:r>
            <a:r>
              <a:rPr lang="en-US" sz="3500" dirty="0" err="1">
                <a:solidFill>
                  <a:srgbClr val="002060"/>
                </a:solidFill>
                <a:latin typeface="Calibri"/>
                <a:cs typeface="Calibri"/>
              </a:rPr>
              <a:t>chọn</a:t>
            </a:r>
            <a:r>
              <a:rPr lang="en-US" sz="3500" dirty="0">
                <a:solidFill>
                  <a:srgbClr val="002060"/>
                </a:solidFill>
                <a:latin typeface="Calibri"/>
                <a:cs typeface="Calibri"/>
              </a:rPr>
              <a:t> </a:t>
            </a:r>
            <a:r>
              <a:rPr lang="en-US" sz="3500" dirty="0" err="1">
                <a:solidFill>
                  <a:srgbClr val="002060"/>
                </a:solidFill>
                <a:latin typeface="Calibri"/>
                <a:cs typeface="Calibri"/>
              </a:rPr>
              <a:t>môn</a:t>
            </a:r>
            <a:r>
              <a:rPr lang="en-US" sz="3500" dirty="0">
                <a:solidFill>
                  <a:srgbClr val="002060"/>
                </a:solidFill>
                <a:latin typeface="Calibri"/>
                <a:cs typeface="Calibri"/>
              </a:rPr>
              <a:t> </a:t>
            </a:r>
            <a:r>
              <a:rPr lang="en-US" sz="3500" dirty="0" err="1">
                <a:solidFill>
                  <a:srgbClr val="002060"/>
                </a:solidFill>
                <a:latin typeface="Calibri"/>
                <a:cs typeface="Calibri"/>
              </a:rPr>
              <a:t>học</a:t>
            </a:r>
            <a:r>
              <a:rPr lang="en-US" sz="3500" dirty="0">
                <a:solidFill>
                  <a:srgbClr val="002060"/>
                </a:solidFill>
                <a:latin typeface="Calibri"/>
                <a:cs typeface="Calibri"/>
              </a:rPr>
              <a:t>, </a:t>
            </a:r>
            <a:r>
              <a:rPr lang="en-US" sz="3500" dirty="0" err="1">
                <a:solidFill>
                  <a:srgbClr val="002060"/>
                </a:solidFill>
                <a:latin typeface="Calibri"/>
                <a:cs typeface="Calibri"/>
              </a:rPr>
              <a:t>nội</a:t>
            </a:r>
            <a:r>
              <a:rPr lang="en-US" sz="3500" dirty="0">
                <a:solidFill>
                  <a:srgbClr val="002060"/>
                </a:solidFill>
                <a:latin typeface="Calibri"/>
                <a:cs typeface="Calibri"/>
              </a:rPr>
              <a:t> dung/</a:t>
            </a:r>
            <a:r>
              <a:rPr lang="en-US" sz="3500" dirty="0" err="1">
                <a:solidFill>
                  <a:srgbClr val="002060"/>
                </a:solidFill>
                <a:latin typeface="Calibri"/>
                <a:cs typeface="Calibri"/>
              </a:rPr>
              <a:t>chủ</a:t>
            </a:r>
            <a:r>
              <a:rPr lang="en-US" sz="3500" dirty="0">
                <a:solidFill>
                  <a:srgbClr val="002060"/>
                </a:solidFill>
                <a:latin typeface="Calibri"/>
                <a:cs typeface="Calibri"/>
              </a:rPr>
              <a:t> </a:t>
            </a:r>
            <a:r>
              <a:rPr lang="en-US" sz="3500" dirty="0" err="1">
                <a:solidFill>
                  <a:srgbClr val="002060"/>
                </a:solidFill>
                <a:latin typeface="Calibri"/>
                <a:cs typeface="Calibri"/>
              </a:rPr>
              <a:t>đề</a:t>
            </a:r>
            <a:r>
              <a:rPr lang="en-US" sz="3500" dirty="0">
                <a:solidFill>
                  <a:srgbClr val="002060"/>
                </a:solidFill>
                <a:latin typeface="Calibri"/>
                <a:cs typeface="Calibri"/>
              </a:rPr>
              <a:t>…</a:t>
            </a:r>
            <a:endParaRPr lang="en-US" sz="3500" dirty="0">
              <a:solidFill>
                <a:srgbClr val="002060"/>
              </a:solidFill>
              <a:latin typeface="Calibri" panose="020F0502020204030204" pitchFamily="34" charset="0"/>
              <a:cs typeface="Calibri" panose="020F0502020204030204" pitchFamily="34" charset="0"/>
            </a:endParaRPr>
          </a:p>
        </p:txBody>
      </p:sp>
      <p:sp>
        <p:nvSpPr>
          <p:cNvPr id="6" name="Subtitle 6">
            <a:extLst>
              <a:ext uri="{FF2B5EF4-FFF2-40B4-BE49-F238E27FC236}">
                <a16:creationId xmlns:a16="http://schemas.microsoft.com/office/drawing/2014/main" id="{9BCE7706-28C1-4269-8AFD-6B7A324BDE9D}"/>
              </a:ext>
            </a:extLst>
          </p:cNvPr>
          <p:cNvSpPr>
            <a:spLocks noGrp="1"/>
          </p:cNvSpPr>
          <p:nvPr>
            <p:ph type="subTitle" idx="13"/>
          </p:nvPr>
        </p:nvSpPr>
        <p:spPr>
          <a:xfrm>
            <a:off x="0" y="141898"/>
            <a:ext cx="11116638" cy="906066"/>
          </a:xfrm>
        </p:spPr>
        <p:txBody>
          <a:bodyPr/>
          <a:lstStyle/>
          <a:p>
            <a:r>
              <a:rPr lang="en-US" sz="3600" err="1">
                <a:latin typeface="Myriad Pro" panose="020B0503030403020204"/>
              </a:rPr>
              <a:t>Thực</a:t>
            </a:r>
            <a:r>
              <a:rPr lang="en-US" sz="3600">
                <a:latin typeface="Myriad Pro" panose="020B0503030403020204"/>
              </a:rPr>
              <a:t> </a:t>
            </a:r>
            <a:r>
              <a:rPr lang="en-US" sz="3600" err="1">
                <a:latin typeface="Myriad Pro" panose="020B0503030403020204"/>
              </a:rPr>
              <a:t>hành</a:t>
            </a:r>
            <a:r>
              <a:rPr lang="en-US" sz="3600">
                <a:latin typeface="Myriad Pro" panose="020B0503030403020204"/>
              </a:rPr>
              <a:t> </a:t>
            </a:r>
            <a:r>
              <a:rPr lang="en-US" sz="3600" err="1">
                <a:latin typeface="Myriad Pro" panose="020B0503030403020204"/>
              </a:rPr>
              <a:t>xây</a:t>
            </a:r>
            <a:r>
              <a:rPr lang="en-US" sz="3600">
                <a:latin typeface="Myriad Pro" panose="020B0503030403020204"/>
              </a:rPr>
              <a:t> </a:t>
            </a:r>
            <a:r>
              <a:rPr lang="en-US" sz="3600" err="1">
                <a:latin typeface="Myriad Pro" panose="020B0503030403020204"/>
              </a:rPr>
              <a:t>dựng</a:t>
            </a:r>
            <a:r>
              <a:rPr lang="en-US" sz="3600">
                <a:latin typeface="Myriad Pro" panose="020B0503030403020204"/>
              </a:rPr>
              <a:t> </a:t>
            </a:r>
            <a:r>
              <a:rPr lang="en-US" sz="3600" err="1">
                <a:latin typeface="Myriad Pro" panose="020B0503030403020204"/>
              </a:rPr>
              <a:t>KHBD</a:t>
            </a:r>
            <a:r>
              <a:rPr lang="en-US" sz="3600">
                <a:latin typeface="Myriad Pro" panose="020B0503030403020204"/>
              </a:rPr>
              <a:t> </a:t>
            </a:r>
            <a:r>
              <a:rPr lang="en-US" sz="3600" err="1">
                <a:latin typeface="Myriad Pro" panose="020B0503030403020204"/>
              </a:rPr>
              <a:t>áp</a:t>
            </a:r>
            <a:r>
              <a:rPr lang="en-US" sz="3600">
                <a:latin typeface="Myriad Pro" panose="020B0503030403020204"/>
              </a:rPr>
              <a:t> </a:t>
            </a:r>
            <a:r>
              <a:rPr lang="en-US" sz="3600" err="1">
                <a:latin typeface="Myriad Pro" panose="020B0503030403020204"/>
              </a:rPr>
              <a:t>dụng</a:t>
            </a:r>
            <a:r>
              <a:rPr lang="en-US" sz="3600">
                <a:latin typeface="Myriad Pro" panose="020B0503030403020204"/>
              </a:rPr>
              <a:t> </a:t>
            </a:r>
            <a:r>
              <a:rPr lang="en-US" sz="3600" err="1">
                <a:latin typeface="Myriad Pro" panose="020B0503030403020204"/>
              </a:rPr>
              <a:t>HTQC</a:t>
            </a:r>
            <a:endParaRPr lang="en-US" sz="3600">
              <a:latin typeface="Myriad Pro" panose="020B0503030403020204"/>
            </a:endParaRPr>
          </a:p>
        </p:txBody>
      </p:sp>
    </p:spTree>
    <p:extLst>
      <p:ext uri="{BB962C8B-B14F-4D97-AF65-F5344CB8AC3E}">
        <p14:creationId xmlns:p14="http://schemas.microsoft.com/office/powerpoint/2010/main" val="335488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BEFD507-C366-4836-8439-0D2D75CCBD26}"/>
              </a:ext>
            </a:extLst>
          </p:cNvPr>
          <p:cNvPicPr>
            <a:picLocks noGrp="1" noChangeAspect="1"/>
          </p:cNvPicPr>
          <p:nvPr>
            <p:ph type="pic" sz="quarter" idx="15"/>
          </p:nvPr>
        </p:nvPicPr>
        <p:blipFill>
          <a:blip r:embed="rId3"/>
          <a:srcRect t="5" b="5"/>
          <a:stretch>
            <a:fillRect/>
          </a:stretch>
        </p:blipFill>
        <p:spPr>
          <a:prstGeom prst="rect">
            <a:avLst/>
          </a:prstGeom>
        </p:spPr>
      </p:pic>
      <p:sp>
        <p:nvSpPr>
          <p:cNvPr id="9" name="Text Placeholder 1">
            <a:extLst>
              <a:ext uri="{FF2B5EF4-FFF2-40B4-BE49-F238E27FC236}">
                <a16:creationId xmlns:a16="http://schemas.microsoft.com/office/drawing/2014/main" id="{08381FF4-9FCC-442F-A423-CB524473207E}"/>
              </a:ext>
            </a:extLst>
          </p:cNvPr>
          <p:cNvSpPr>
            <a:spLocks noGrp="1"/>
          </p:cNvSpPr>
          <p:nvPr>
            <p:ph type="body" sz="quarter" idx="14"/>
          </p:nvPr>
        </p:nvSpPr>
        <p:spPr>
          <a:xfrm>
            <a:off x="784738" y="639544"/>
            <a:ext cx="6680774" cy="4378597"/>
          </a:xfrm>
        </p:spPr>
        <p:txBody>
          <a:bodyPr>
            <a:normAutofit fontScale="92500"/>
          </a:bodyPr>
          <a:lstStyle/>
          <a:p>
            <a:pPr algn="just"/>
            <a:r>
              <a:rPr lang="en-GB" sz="3200" dirty="0" err="1"/>
              <a:t>Học</a:t>
            </a:r>
            <a:r>
              <a:rPr lang="en-GB" sz="3200" dirty="0"/>
              <a:t> </a:t>
            </a:r>
            <a:r>
              <a:rPr lang="en-GB" sz="3200" dirty="0" err="1"/>
              <a:t>thông</a:t>
            </a:r>
            <a:r>
              <a:rPr lang="en-GB" sz="3200" dirty="0"/>
              <a:t> qua </a:t>
            </a:r>
            <a:r>
              <a:rPr lang="en-GB" sz="3200" dirty="0" err="1"/>
              <a:t>Chơi</a:t>
            </a:r>
            <a:r>
              <a:rPr lang="en-GB" sz="3200" dirty="0"/>
              <a:t> </a:t>
            </a:r>
            <a:r>
              <a:rPr lang="en-GB" sz="3200" dirty="0" err="1"/>
              <a:t>được</a:t>
            </a:r>
            <a:r>
              <a:rPr lang="en-GB" sz="3200" dirty="0"/>
              <a:t> </a:t>
            </a:r>
            <a:r>
              <a:rPr lang="en-GB" sz="3200" dirty="0" err="1"/>
              <a:t>hiểu</a:t>
            </a:r>
            <a:r>
              <a:rPr lang="en-GB" sz="3200" dirty="0"/>
              <a:t> </a:t>
            </a:r>
            <a:r>
              <a:rPr lang="en-GB" sz="3200" dirty="0" err="1"/>
              <a:t>theo</a:t>
            </a:r>
            <a:r>
              <a:rPr lang="en-GB" sz="3200" dirty="0"/>
              <a:t> </a:t>
            </a:r>
            <a:r>
              <a:rPr lang="en-GB" sz="3200" dirty="0" err="1"/>
              <a:t>nghĩa</a:t>
            </a:r>
            <a:r>
              <a:rPr lang="en-GB" sz="3200" dirty="0"/>
              <a:t> </a:t>
            </a:r>
            <a:r>
              <a:rPr lang="en-GB" sz="3200" dirty="0" err="1"/>
              <a:t>rộng</a:t>
            </a:r>
            <a:r>
              <a:rPr lang="en-GB" sz="3200" dirty="0"/>
              <a:t> </a:t>
            </a:r>
            <a:r>
              <a:rPr lang="en-US" sz="3200" dirty="0" err="1"/>
              <a:t>là</a:t>
            </a:r>
            <a:r>
              <a:rPr lang="en-US" sz="3200" dirty="0"/>
              <a:t> </a:t>
            </a:r>
            <a:r>
              <a:rPr lang="en-US" sz="3200" dirty="0" err="1"/>
              <a:t>hướng</a:t>
            </a:r>
            <a:r>
              <a:rPr lang="en-US" sz="3200" dirty="0"/>
              <a:t> </a:t>
            </a:r>
            <a:r>
              <a:rPr lang="en-US" sz="3200" dirty="0" err="1"/>
              <a:t>tiếp</a:t>
            </a:r>
            <a:r>
              <a:rPr lang="en-US" sz="3200" dirty="0"/>
              <a:t> </a:t>
            </a:r>
            <a:r>
              <a:rPr lang="en-US" sz="3200" dirty="0" err="1"/>
              <a:t>cận</a:t>
            </a:r>
            <a:r>
              <a:rPr lang="en-US" sz="3200" dirty="0"/>
              <a:t> </a:t>
            </a:r>
            <a:r>
              <a:rPr lang="en-US" sz="3200" dirty="0" err="1"/>
              <a:t>giáo</a:t>
            </a:r>
            <a:r>
              <a:rPr lang="en-US" sz="3200" dirty="0"/>
              <a:t> </a:t>
            </a:r>
            <a:r>
              <a:rPr lang="en-US" sz="3200" dirty="0" err="1"/>
              <a:t>dục</a:t>
            </a:r>
            <a:r>
              <a:rPr lang="en-US" sz="3200" dirty="0"/>
              <a:t>, ở </a:t>
            </a:r>
            <a:r>
              <a:rPr lang="en-US" sz="3200" dirty="0" err="1"/>
              <a:t>đó</a:t>
            </a:r>
            <a:r>
              <a:rPr lang="en-US" sz="3200" dirty="0"/>
              <a:t> </a:t>
            </a:r>
            <a:r>
              <a:rPr lang="en-US" sz="3200" dirty="0" err="1"/>
              <a:t>học</a:t>
            </a:r>
            <a:r>
              <a:rPr lang="en-US" sz="3200" dirty="0"/>
              <a:t> </a:t>
            </a:r>
            <a:r>
              <a:rPr lang="en-US" sz="3200" dirty="0" err="1"/>
              <a:t>sinh</a:t>
            </a:r>
            <a:r>
              <a:rPr lang="en-US" sz="3200" dirty="0"/>
              <a:t> </a:t>
            </a:r>
            <a:r>
              <a:rPr lang="en-US" sz="3200" dirty="0" err="1"/>
              <a:t>được</a:t>
            </a:r>
            <a:r>
              <a:rPr lang="en-US" sz="3200" dirty="0"/>
              <a:t> </a:t>
            </a:r>
            <a:r>
              <a:rPr lang="en-US" sz="3200" dirty="0" err="1"/>
              <a:t>tương</a:t>
            </a:r>
            <a:r>
              <a:rPr lang="en-US" sz="3200" dirty="0"/>
              <a:t> </a:t>
            </a:r>
            <a:r>
              <a:rPr lang="en-US" sz="3200" dirty="0" err="1"/>
              <a:t>tác</a:t>
            </a:r>
            <a:r>
              <a:rPr lang="en-US" sz="3200" dirty="0"/>
              <a:t>, </a:t>
            </a:r>
            <a:r>
              <a:rPr lang="en-US" sz="3200" dirty="0" err="1"/>
              <a:t>trải</a:t>
            </a:r>
            <a:r>
              <a:rPr lang="en-US" sz="3200" dirty="0"/>
              <a:t> </a:t>
            </a:r>
            <a:r>
              <a:rPr lang="en-US" sz="3200" dirty="0" err="1"/>
              <a:t>nghiệm</a:t>
            </a:r>
            <a:r>
              <a:rPr lang="en-US" sz="3200" dirty="0"/>
              <a:t>, </a:t>
            </a:r>
            <a:r>
              <a:rPr lang="en-US" sz="3200" dirty="0" err="1"/>
              <a:t>khám</a:t>
            </a:r>
            <a:r>
              <a:rPr lang="en-US" sz="3200" dirty="0"/>
              <a:t> </a:t>
            </a:r>
            <a:r>
              <a:rPr lang="en-US" sz="3200" dirty="0" err="1"/>
              <a:t>phá</a:t>
            </a:r>
            <a:r>
              <a:rPr lang="en-US" sz="3200" dirty="0"/>
              <a:t> </a:t>
            </a:r>
            <a:r>
              <a:rPr lang="en-US" sz="3200" dirty="0" err="1"/>
              <a:t>và</a:t>
            </a:r>
            <a:r>
              <a:rPr lang="en-US" sz="3200" dirty="0"/>
              <a:t> </a:t>
            </a:r>
            <a:r>
              <a:rPr lang="en-US" sz="3200" dirty="0" err="1"/>
              <a:t>giải</a:t>
            </a:r>
            <a:r>
              <a:rPr lang="en-US" sz="3200" dirty="0"/>
              <a:t> </a:t>
            </a:r>
            <a:r>
              <a:rPr lang="en-US" sz="3200" dirty="0" err="1"/>
              <a:t>quyết</a:t>
            </a:r>
            <a:r>
              <a:rPr lang="en-US" sz="3200" dirty="0"/>
              <a:t> </a:t>
            </a:r>
            <a:r>
              <a:rPr lang="en-US" sz="3200" dirty="0" err="1"/>
              <a:t>vấn</a:t>
            </a:r>
            <a:r>
              <a:rPr lang="en-US" sz="3200" dirty="0"/>
              <a:t> </a:t>
            </a:r>
            <a:r>
              <a:rPr lang="en-US" sz="3200" dirty="0" err="1"/>
              <a:t>đề</a:t>
            </a:r>
            <a:r>
              <a:rPr lang="en-US" sz="3200" dirty="0"/>
              <a:t> </a:t>
            </a:r>
            <a:r>
              <a:rPr lang="en-US" sz="3200" b="1" dirty="0" err="1">
                <a:solidFill>
                  <a:schemeClr val="accent6"/>
                </a:solidFill>
              </a:rPr>
              <a:t>trong</a:t>
            </a:r>
            <a:r>
              <a:rPr lang="en-US" sz="3200" b="1" dirty="0">
                <a:solidFill>
                  <a:schemeClr val="accent6"/>
                </a:solidFill>
              </a:rPr>
              <a:t> </a:t>
            </a:r>
            <a:r>
              <a:rPr lang="en-US" sz="3200" b="1" dirty="0" err="1">
                <a:solidFill>
                  <a:schemeClr val="accent6"/>
                </a:solidFill>
              </a:rPr>
              <a:t>môi</a:t>
            </a:r>
            <a:r>
              <a:rPr lang="en-US" sz="3200" b="1" dirty="0">
                <a:solidFill>
                  <a:schemeClr val="accent6"/>
                </a:solidFill>
              </a:rPr>
              <a:t> </a:t>
            </a:r>
            <a:r>
              <a:rPr lang="en-US" sz="3200" b="1" dirty="0" err="1">
                <a:solidFill>
                  <a:schemeClr val="accent6"/>
                </a:solidFill>
              </a:rPr>
              <a:t>trường</a:t>
            </a:r>
            <a:r>
              <a:rPr lang="en-US" sz="3200" b="1" dirty="0">
                <a:solidFill>
                  <a:schemeClr val="accent6"/>
                </a:solidFill>
              </a:rPr>
              <a:t> </a:t>
            </a:r>
            <a:r>
              <a:rPr lang="en-US" sz="3200" b="1" dirty="0" err="1">
                <a:solidFill>
                  <a:schemeClr val="accent6"/>
                </a:solidFill>
              </a:rPr>
              <a:t>học</a:t>
            </a:r>
            <a:r>
              <a:rPr lang="en-US" sz="3200" b="1" dirty="0">
                <a:solidFill>
                  <a:schemeClr val="accent6"/>
                </a:solidFill>
              </a:rPr>
              <a:t> </a:t>
            </a:r>
            <a:r>
              <a:rPr lang="en-US" sz="3200" b="1" dirty="0" err="1">
                <a:solidFill>
                  <a:schemeClr val="accent6"/>
                </a:solidFill>
              </a:rPr>
              <a:t>tập</a:t>
            </a:r>
            <a:r>
              <a:rPr lang="en-US" sz="3200" b="1" dirty="0">
                <a:solidFill>
                  <a:schemeClr val="accent6"/>
                </a:solidFill>
              </a:rPr>
              <a:t> </a:t>
            </a:r>
            <a:r>
              <a:rPr lang="en-US" sz="3200" b="1" dirty="0" err="1">
                <a:solidFill>
                  <a:schemeClr val="accent6"/>
                </a:solidFill>
              </a:rPr>
              <a:t>vui</a:t>
            </a:r>
            <a:r>
              <a:rPr lang="en-US" sz="3200" b="1" dirty="0">
                <a:solidFill>
                  <a:schemeClr val="accent6"/>
                </a:solidFill>
              </a:rPr>
              <a:t> </a:t>
            </a:r>
            <a:r>
              <a:rPr lang="en-US" sz="3200" b="1" dirty="0" err="1">
                <a:solidFill>
                  <a:schemeClr val="accent6"/>
                </a:solidFill>
              </a:rPr>
              <a:t>vẻ</a:t>
            </a:r>
            <a:r>
              <a:rPr lang="en-US" sz="3200" dirty="0"/>
              <a:t>. </a:t>
            </a:r>
            <a:r>
              <a:rPr lang="en-US" sz="3200" dirty="0" err="1"/>
              <a:t>Giáo</a:t>
            </a:r>
            <a:r>
              <a:rPr lang="en-US" sz="3200" dirty="0"/>
              <a:t> </a:t>
            </a:r>
            <a:r>
              <a:rPr lang="en-US" sz="3200" dirty="0" err="1"/>
              <a:t>viên</a:t>
            </a:r>
            <a:r>
              <a:rPr lang="en-US" sz="3200" dirty="0"/>
              <a:t> </a:t>
            </a:r>
            <a:r>
              <a:rPr lang="en-US" sz="3200" dirty="0" err="1"/>
              <a:t>kết</a:t>
            </a:r>
            <a:r>
              <a:rPr lang="en-US" sz="3200" dirty="0"/>
              <a:t> </a:t>
            </a:r>
            <a:r>
              <a:rPr lang="en-US" sz="3200" dirty="0" err="1"/>
              <a:t>nối</a:t>
            </a:r>
            <a:r>
              <a:rPr lang="en-US" sz="3200" dirty="0"/>
              <a:t> </a:t>
            </a:r>
            <a:r>
              <a:rPr lang="en-US" sz="3200" dirty="0" err="1"/>
              <a:t>mục</a:t>
            </a:r>
            <a:r>
              <a:rPr lang="en-US" sz="3200" dirty="0"/>
              <a:t> </a:t>
            </a:r>
            <a:r>
              <a:rPr lang="en-US" sz="3200" dirty="0" err="1"/>
              <a:t>tiêu</a:t>
            </a:r>
            <a:r>
              <a:rPr lang="en-US" sz="3200" dirty="0"/>
              <a:t> </a:t>
            </a:r>
            <a:r>
              <a:rPr lang="en-US" sz="3200" dirty="0" err="1"/>
              <a:t>học</a:t>
            </a:r>
            <a:r>
              <a:rPr lang="en-US" sz="3200" dirty="0"/>
              <a:t> </a:t>
            </a:r>
            <a:r>
              <a:rPr lang="en-US" sz="3200" dirty="0" err="1"/>
              <a:t>tập</a:t>
            </a:r>
            <a:r>
              <a:rPr lang="en-US" sz="3200" dirty="0"/>
              <a:t> </a:t>
            </a:r>
            <a:r>
              <a:rPr lang="en-US" sz="3200" dirty="0" err="1"/>
              <a:t>với</a:t>
            </a:r>
            <a:r>
              <a:rPr lang="en-US" sz="3200" dirty="0"/>
              <a:t> </a:t>
            </a:r>
            <a:r>
              <a:rPr lang="en-US" sz="3200" dirty="0" err="1"/>
              <a:t>hoạt</a:t>
            </a:r>
            <a:r>
              <a:rPr lang="en-US" sz="3200" dirty="0"/>
              <a:t> </a:t>
            </a:r>
            <a:r>
              <a:rPr lang="en-US" sz="3200" dirty="0" err="1"/>
              <a:t>động</a:t>
            </a:r>
            <a:r>
              <a:rPr lang="en-US" sz="3200" dirty="0"/>
              <a:t> </a:t>
            </a:r>
            <a:r>
              <a:rPr lang="en-US" sz="3200" dirty="0" err="1"/>
              <a:t>chơi</a:t>
            </a:r>
            <a:r>
              <a:rPr lang="en-US" sz="3200" dirty="0"/>
              <a:t> </a:t>
            </a:r>
            <a:r>
              <a:rPr lang="en-US" sz="3200" dirty="0" err="1"/>
              <a:t>nhằm</a:t>
            </a:r>
            <a:r>
              <a:rPr lang="en-US" sz="3200" dirty="0"/>
              <a:t> </a:t>
            </a:r>
            <a:r>
              <a:rPr lang="en-US" sz="3200" dirty="0" err="1"/>
              <a:t>thúc</a:t>
            </a:r>
            <a:r>
              <a:rPr lang="en-US" sz="3200" dirty="0"/>
              <a:t> </a:t>
            </a:r>
            <a:r>
              <a:rPr lang="en-US" sz="3200" dirty="0" err="1"/>
              <a:t>đẩy</a:t>
            </a:r>
            <a:r>
              <a:rPr lang="en-US" sz="3200" dirty="0"/>
              <a:t> </a:t>
            </a:r>
            <a:r>
              <a:rPr lang="en-US" sz="3200" dirty="0" err="1"/>
              <a:t>sự</a:t>
            </a:r>
            <a:r>
              <a:rPr lang="en-US" sz="3200" dirty="0"/>
              <a:t> </a:t>
            </a:r>
            <a:r>
              <a:rPr lang="en-US" sz="3200" dirty="0" err="1"/>
              <a:t>tham</a:t>
            </a:r>
            <a:r>
              <a:rPr lang="en-US" sz="3200" dirty="0"/>
              <a:t> </a:t>
            </a:r>
            <a:r>
              <a:rPr lang="en-US" sz="3200" dirty="0" err="1"/>
              <a:t>gia</a:t>
            </a:r>
            <a:r>
              <a:rPr lang="en-US" sz="3200" dirty="0"/>
              <a:t> </a:t>
            </a:r>
            <a:r>
              <a:rPr lang="en-US" sz="3200" dirty="0" err="1"/>
              <a:t>và</a:t>
            </a:r>
            <a:r>
              <a:rPr lang="en-US" sz="3200" dirty="0"/>
              <a:t> </a:t>
            </a:r>
            <a:r>
              <a:rPr lang="en-US" sz="3200" dirty="0" err="1"/>
              <a:t>tự</a:t>
            </a:r>
            <a:r>
              <a:rPr lang="en-US" sz="3200" dirty="0"/>
              <a:t> </a:t>
            </a:r>
            <a:r>
              <a:rPr lang="en-US" sz="3200" dirty="0" err="1"/>
              <a:t>chủ</a:t>
            </a:r>
            <a:r>
              <a:rPr lang="en-US" sz="3200" dirty="0"/>
              <a:t> </a:t>
            </a:r>
            <a:r>
              <a:rPr lang="en-US" sz="3200" dirty="0" err="1"/>
              <a:t>của</a:t>
            </a:r>
            <a:r>
              <a:rPr lang="en-US" sz="3200" dirty="0"/>
              <a:t> </a:t>
            </a:r>
            <a:r>
              <a:rPr lang="en-US" sz="3200" dirty="0" err="1"/>
              <a:t>học</a:t>
            </a:r>
            <a:r>
              <a:rPr lang="en-US" sz="3200" dirty="0"/>
              <a:t> </a:t>
            </a:r>
            <a:r>
              <a:rPr lang="en-US" sz="3200" dirty="0" err="1"/>
              <a:t>sinh</a:t>
            </a:r>
            <a:r>
              <a:rPr lang="en-US" sz="3200" dirty="0"/>
              <a:t>, </a:t>
            </a:r>
            <a:r>
              <a:rPr lang="en-US" sz="3200" dirty="0" err="1"/>
              <a:t>từ</a:t>
            </a:r>
            <a:r>
              <a:rPr lang="en-US" sz="3200" dirty="0"/>
              <a:t> </a:t>
            </a:r>
            <a:r>
              <a:rPr lang="en-US" sz="3200" dirty="0" err="1"/>
              <a:t>đó</a:t>
            </a:r>
            <a:r>
              <a:rPr lang="en-US" sz="3200" dirty="0"/>
              <a:t> </a:t>
            </a:r>
            <a:r>
              <a:rPr lang="en-US" sz="3200" dirty="0" err="1"/>
              <a:t>góp</a:t>
            </a:r>
            <a:r>
              <a:rPr lang="en-US" sz="3200" dirty="0"/>
              <a:t> </a:t>
            </a:r>
            <a:r>
              <a:rPr lang="en-US" sz="3200" dirty="0" err="1"/>
              <a:t>phần</a:t>
            </a:r>
            <a:r>
              <a:rPr lang="en-US" sz="3200" dirty="0"/>
              <a:t> </a:t>
            </a:r>
            <a:r>
              <a:rPr lang="en-US" sz="3200" dirty="0" err="1"/>
              <a:t>phát</a:t>
            </a:r>
            <a:r>
              <a:rPr lang="en-US" sz="3200" dirty="0"/>
              <a:t> </a:t>
            </a:r>
            <a:r>
              <a:rPr lang="en-US" sz="3200" dirty="0" err="1"/>
              <a:t>triển</a:t>
            </a:r>
            <a:r>
              <a:rPr lang="en-US" sz="3200" dirty="0"/>
              <a:t> </a:t>
            </a:r>
            <a:r>
              <a:rPr lang="en-US" sz="3200" dirty="0" err="1"/>
              <a:t>phẩm</a:t>
            </a:r>
            <a:r>
              <a:rPr lang="en-US" sz="3200" dirty="0"/>
              <a:t> </a:t>
            </a:r>
            <a:r>
              <a:rPr lang="en-US" sz="3200" dirty="0" err="1"/>
              <a:t>chất</a:t>
            </a:r>
            <a:r>
              <a:rPr lang="en-US" sz="3200" dirty="0"/>
              <a:t> </a:t>
            </a:r>
            <a:r>
              <a:rPr lang="en-US" sz="3200" dirty="0" err="1"/>
              <a:t>và</a:t>
            </a:r>
            <a:r>
              <a:rPr lang="en-US" sz="3200" dirty="0"/>
              <a:t> </a:t>
            </a:r>
            <a:r>
              <a:rPr lang="en-US" sz="3200" dirty="0" err="1"/>
              <a:t>năng</a:t>
            </a:r>
            <a:r>
              <a:rPr lang="en-US" sz="3200" dirty="0"/>
              <a:t> </a:t>
            </a:r>
            <a:r>
              <a:rPr lang="en-US" sz="3200" dirty="0" err="1"/>
              <a:t>lực</a:t>
            </a:r>
            <a:r>
              <a:rPr lang="en-US" sz="3200" dirty="0"/>
              <a:t> </a:t>
            </a:r>
            <a:r>
              <a:rPr lang="en-US" sz="3200" dirty="0" err="1"/>
              <a:t>của</a:t>
            </a:r>
            <a:r>
              <a:rPr lang="en-US" sz="3200" dirty="0"/>
              <a:t> </a:t>
            </a:r>
            <a:r>
              <a:rPr lang="en-US" sz="3200" dirty="0" err="1"/>
              <a:t>người</a:t>
            </a:r>
            <a:r>
              <a:rPr lang="en-US" sz="3200" dirty="0"/>
              <a:t> </a:t>
            </a:r>
            <a:r>
              <a:rPr lang="en-US" sz="3200" dirty="0" err="1"/>
              <a:t>học</a:t>
            </a:r>
            <a:r>
              <a:rPr lang="en-US" sz="3200" dirty="0"/>
              <a:t>.</a:t>
            </a:r>
            <a:endParaRPr lang="en-GB" sz="3200" dirty="0"/>
          </a:p>
        </p:txBody>
      </p:sp>
      <p:sp>
        <p:nvSpPr>
          <p:cNvPr id="10" name="Subtitle 2">
            <a:extLst>
              <a:ext uri="{FF2B5EF4-FFF2-40B4-BE49-F238E27FC236}">
                <a16:creationId xmlns:a16="http://schemas.microsoft.com/office/drawing/2014/main" id="{EBA7639A-3B21-40CB-8EBC-80BFF2D86395}"/>
              </a:ext>
            </a:extLst>
          </p:cNvPr>
          <p:cNvSpPr>
            <a:spLocks noGrp="1"/>
          </p:cNvSpPr>
          <p:nvPr>
            <p:ph type="subTitle" idx="13"/>
          </p:nvPr>
        </p:nvSpPr>
        <p:spPr>
          <a:xfrm>
            <a:off x="657472" y="5260601"/>
            <a:ext cx="3811341" cy="642735"/>
          </a:xfrm>
        </p:spPr>
        <p:txBody>
          <a:bodyPr anchor="t">
            <a:noAutofit/>
          </a:bodyPr>
          <a:lstStyle/>
          <a:p>
            <a:r>
              <a:rPr lang="en-US" sz="2800" err="1"/>
              <a:t>Định</a:t>
            </a:r>
            <a:r>
              <a:rPr lang="en-US" sz="2800"/>
              <a:t> </a:t>
            </a:r>
            <a:r>
              <a:rPr lang="en-US" sz="2800" err="1"/>
              <a:t>nghĩa</a:t>
            </a:r>
            <a:r>
              <a:rPr lang="en-US" sz="2800"/>
              <a:t> HTQC </a:t>
            </a:r>
          </a:p>
          <a:p>
            <a:r>
              <a:rPr lang="en-US" sz="2800" err="1"/>
              <a:t>của</a:t>
            </a:r>
            <a:r>
              <a:rPr lang="en-US" sz="2800"/>
              <a:t> </a:t>
            </a:r>
            <a:r>
              <a:rPr lang="en-US" sz="2800" err="1"/>
              <a:t>dự</a:t>
            </a:r>
            <a:r>
              <a:rPr lang="en-US" sz="2800"/>
              <a:t> </a:t>
            </a:r>
            <a:r>
              <a:rPr lang="en-US" sz="2800" err="1"/>
              <a:t>án</a:t>
            </a:r>
            <a:r>
              <a:rPr lang="en-US" sz="2800"/>
              <a:t> iPLAY</a:t>
            </a:r>
            <a:endParaRPr lang="en-GB" sz="2800"/>
          </a:p>
        </p:txBody>
      </p:sp>
    </p:spTree>
    <p:extLst>
      <p:ext uri="{BB962C8B-B14F-4D97-AF65-F5344CB8AC3E}">
        <p14:creationId xmlns:p14="http://schemas.microsoft.com/office/powerpoint/2010/main" val="161675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BD82955-4250-4288-A84D-9A0F492D5439}"/>
              </a:ext>
            </a:extLst>
          </p:cNvPr>
          <p:cNvPicPr>
            <a:picLocks noGrp="1" noChangeAspect="1"/>
          </p:cNvPicPr>
          <p:nvPr>
            <p:ph type="pic" sz="quarter" idx="15"/>
          </p:nvPr>
        </p:nvPicPr>
        <p:blipFill>
          <a:blip r:embed="rId3"/>
          <a:srcRect t="5" b="5"/>
          <a:stretch>
            <a:fillRect/>
          </a:stretch>
        </p:blipFill>
        <p:spPr>
          <a:prstGeom prst="rect">
            <a:avLst/>
          </a:prstGeom>
        </p:spPr>
      </p:pic>
      <p:sp>
        <p:nvSpPr>
          <p:cNvPr id="9" name="Text Placeholder 1">
            <a:extLst>
              <a:ext uri="{FF2B5EF4-FFF2-40B4-BE49-F238E27FC236}">
                <a16:creationId xmlns:a16="http://schemas.microsoft.com/office/drawing/2014/main" id="{87E2A128-14B5-490B-A1EF-694AE9270668}"/>
              </a:ext>
            </a:extLst>
          </p:cNvPr>
          <p:cNvSpPr>
            <a:spLocks noGrp="1"/>
          </p:cNvSpPr>
          <p:nvPr>
            <p:ph type="body" sz="quarter" idx="14"/>
          </p:nvPr>
        </p:nvSpPr>
        <p:spPr>
          <a:xfrm>
            <a:off x="784738" y="639544"/>
            <a:ext cx="6680774" cy="4378597"/>
          </a:xfrm>
        </p:spPr>
        <p:txBody>
          <a:bodyPr>
            <a:normAutofit fontScale="92500"/>
          </a:bodyPr>
          <a:lstStyle/>
          <a:p>
            <a:pPr algn="just"/>
            <a:r>
              <a:rPr lang="en-GB" sz="3200" dirty="0" err="1"/>
              <a:t>Học</a:t>
            </a:r>
            <a:r>
              <a:rPr lang="en-GB" sz="3200" dirty="0"/>
              <a:t> </a:t>
            </a:r>
            <a:r>
              <a:rPr lang="en-GB" sz="3200" dirty="0" err="1"/>
              <a:t>thông</a:t>
            </a:r>
            <a:r>
              <a:rPr lang="en-GB" sz="3200" dirty="0"/>
              <a:t> qua </a:t>
            </a:r>
            <a:r>
              <a:rPr lang="en-GB" sz="3200" dirty="0" err="1"/>
              <a:t>Chơi</a:t>
            </a:r>
            <a:r>
              <a:rPr lang="en-GB" sz="3200" dirty="0"/>
              <a:t> </a:t>
            </a:r>
            <a:r>
              <a:rPr lang="en-GB" sz="3200" dirty="0" err="1"/>
              <a:t>được</a:t>
            </a:r>
            <a:r>
              <a:rPr lang="en-GB" sz="3200" dirty="0"/>
              <a:t> </a:t>
            </a:r>
            <a:r>
              <a:rPr lang="en-GB" sz="3200" dirty="0" err="1"/>
              <a:t>hiểu</a:t>
            </a:r>
            <a:r>
              <a:rPr lang="en-GB" sz="3200" dirty="0"/>
              <a:t> </a:t>
            </a:r>
            <a:r>
              <a:rPr lang="en-GB" sz="3200" dirty="0" err="1"/>
              <a:t>theo</a:t>
            </a:r>
            <a:r>
              <a:rPr lang="en-GB" sz="3200" dirty="0"/>
              <a:t> </a:t>
            </a:r>
            <a:r>
              <a:rPr lang="en-GB" sz="3200" dirty="0" err="1"/>
              <a:t>nghĩa</a:t>
            </a:r>
            <a:r>
              <a:rPr lang="en-GB" sz="3200" dirty="0"/>
              <a:t> </a:t>
            </a:r>
            <a:r>
              <a:rPr lang="en-GB" sz="3200" dirty="0" err="1"/>
              <a:t>rộng</a:t>
            </a:r>
            <a:r>
              <a:rPr lang="en-GB" sz="3200" dirty="0"/>
              <a:t> </a:t>
            </a:r>
            <a:r>
              <a:rPr lang="en-US" sz="3200" dirty="0" err="1"/>
              <a:t>là</a:t>
            </a:r>
            <a:r>
              <a:rPr lang="en-US" sz="3200" dirty="0"/>
              <a:t> </a:t>
            </a:r>
            <a:r>
              <a:rPr lang="en-US" sz="3200" dirty="0" err="1"/>
              <a:t>hướng</a:t>
            </a:r>
            <a:r>
              <a:rPr lang="en-US" sz="3200" dirty="0"/>
              <a:t> </a:t>
            </a:r>
            <a:r>
              <a:rPr lang="en-US" sz="3200" dirty="0" err="1"/>
              <a:t>tiếp</a:t>
            </a:r>
            <a:r>
              <a:rPr lang="en-US" sz="3200" dirty="0"/>
              <a:t> </a:t>
            </a:r>
            <a:r>
              <a:rPr lang="en-US" sz="3200" dirty="0" err="1"/>
              <a:t>cận</a:t>
            </a:r>
            <a:r>
              <a:rPr lang="en-US" sz="3200" dirty="0"/>
              <a:t> </a:t>
            </a:r>
            <a:r>
              <a:rPr lang="en-US" sz="3200" dirty="0" err="1"/>
              <a:t>giáo</a:t>
            </a:r>
            <a:r>
              <a:rPr lang="en-US" sz="3200" dirty="0"/>
              <a:t> </a:t>
            </a:r>
            <a:r>
              <a:rPr lang="en-US" sz="3200" dirty="0" err="1"/>
              <a:t>dục</a:t>
            </a:r>
            <a:r>
              <a:rPr lang="en-US" sz="3200" dirty="0"/>
              <a:t>, ở </a:t>
            </a:r>
            <a:r>
              <a:rPr lang="en-US" sz="3200" dirty="0" err="1"/>
              <a:t>đó</a:t>
            </a:r>
            <a:r>
              <a:rPr lang="en-US" sz="3200" dirty="0"/>
              <a:t> </a:t>
            </a:r>
            <a:r>
              <a:rPr lang="en-US" sz="3200" dirty="0" err="1"/>
              <a:t>học</a:t>
            </a:r>
            <a:r>
              <a:rPr lang="en-US" sz="3200" dirty="0"/>
              <a:t> </a:t>
            </a:r>
            <a:r>
              <a:rPr lang="en-US" sz="3200" dirty="0" err="1"/>
              <a:t>sinh</a:t>
            </a:r>
            <a:r>
              <a:rPr lang="en-US" sz="3200" dirty="0"/>
              <a:t> </a:t>
            </a:r>
            <a:r>
              <a:rPr lang="en-US" sz="3200" dirty="0" err="1"/>
              <a:t>được</a:t>
            </a:r>
            <a:r>
              <a:rPr lang="en-US" sz="3200" dirty="0"/>
              <a:t> </a:t>
            </a:r>
            <a:r>
              <a:rPr lang="en-US" sz="3200" dirty="0" err="1"/>
              <a:t>tương</a:t>
            </a:r>
            <a:r>
              <a:rPr lang="en-US" sz="3200" dirty="0"/>
              <a:t> </a:t>
            </a:r>
            <a:r>
              <a:rPr lang="en-US" sz="3200" dirty="0" err="1"/>
              <a:t>tác</a:t>
            </a:r>
            <a:r>
              <a:rPr lang="en-US" sz="3200" dirty="0"/>
              <a:t>, </a:t>
            </a:r>
            <a:r>
              <a:rPr lang="en-US" sz="3200" dirty="0" err="1"/>
              <a:t>trải</a:t>
            </a:r>
            <a:r>
              <a:rPr lang="en-US" sz="3200" dirty="0"/>
              <a:t> </a:t>
            </a:r>
            <a:r>
              <a:rPr lang="en-US" sz="3200" dirty="0" err="1"/>
              <a:t>nghiệm</a:t>
            </a:r>
            <a:r>
              <a:rPr lang="en-US" sz="3200" dirty="0"/>
              <a:t>, </a:t>
            </a:r>
            <a:r>
              <a:rPr lang="en-US" sz="3200" dirty="0" err="1"/>
              <a:t>khám</a:t>
            </a:r>
            <a:r>
              <a:rPr lang="en-US" sz="3200" dirty="0"/>
              <a:t> </a:t>
            </a:r>
            <a:r>
              <a:rPr lang="en-US" sz="3200" dirty="0" err="1"/>
              <a:t>phá</a:t>
            </a:r>
            <a:r>
              <a:rPr lang="en-US" sz="3200" dirty="0"/>
              <a:t> </a:t>
            </a:r>
            <a:r>
              <a:rPr lang="en-US" sz="3200" dirty="0" err="1"/>
              <a:t>và</a:t>
            </a:r>
            <a:r>
              <a:rPr lang="en-US" sz="3200" dirty="0"/>
              <a:t> </a:t>
            </a:r>
            <a:r>
              <a:rPr lang="en-US" sz="3200" dirty="0" err="1"/>
              <a:t>giải</a:t>
            </a:r>
            <a:r>
              <a:rPr lang="en-US" sz="3200" dirty="0"/>
              <a:t> </a:t>
            </a:r>
            <a:r>
              <a:rPr lang="en-US" sz="3200" dirty="0" err="1"/>
              <a:t>quyết</a:t>
            </a:r>
            <a:r>
              <a:rPr lang="en-US" sz="3200" dirty="0"/>
              <a:t> </a:t>
            </a:r>
            <a:r>
              <a:rPr lang="en-US" sz="3200" dirty="0" err="1"/>
              <a:t>vấn</a:t>
            </a:r>
            <a:r>
              <a:rPr lang="en-US" sz="3200" dirty="0"/>
              <a:t> </a:t>
            </a:r>
            <a:r>
              <a:rPr lang="en-US" sz="3200" dirty="0" err="1"/>
              <a:t>đề</a:t>
            </a:r>
            <a:r>
              <a:rPr lang="en-US" sz="3200" dirty="0"/>
              <a:t> </a:t>
            </a:r>
            <a:r>
              <a:rPr lang="en-US" sz="3200" dirty="0" err="1"/>
              <a:t>trong</a:t>
            </a:r>
            <a:r>
              <a:rPr lang="en-US" sz="3200" dirty="0"/>
              <a:t> </a:t>
            </a:r>
            <a:r>
              <a:rPr lang="en-US" sz="3200" dirty="0" err="1"/>
              <a:t>môi</a:t>
            </a:r>
            <a:r>
              <a:rPr lang="en-US" sz="3200" dirty="0"/>
              <a:t> </a:t>
            </a:r>
            <a:r>
              <a:rPr lang="en-US" sz="3200" dirty="0" err="1"/>
              <a:t>trường</a:t>
            </a:r>
            <a:r>
              <a:rPr lang="en-US" sz="3200" dirty="0"/>
              <a:t> </a:t>
            </a:r>
            <a:r>
              <a:rPr lang="en-US" sz="3200" dirty="0" err="1"/>
              <a:t>học</a:t>
            </a:r>
            <a:r>
              <a:rPr lang="en-US" sz="3200" dirty="0"/>
              <a:t> </a:t>
            </a:r>
            <a:r>
              <a:rPr lang="en-US" sz="3200" dirty="0" err="1"/>
              <a:t>tập</a:t>
            </a:r>
            <a:r>
              <a:rPr lang="en-US" sz="3200" dirty="0"/>
              <a:t> </a:t>
            </a:r>
            <a:r>
              <a:rPr lang="en-US" sz="3200" dirty="0" err="1"/>
              <a:t>vui</a:t>
            </a:r>
            <a:r>
              <a:rPr lang="en-US" sz="3200" dirty="0"/>
              <a:t> </a:t>
            </a:r>
            <a:r>
              <a:rPr lang="en-US" sz="3200" dirty="0" err="1"/>
              <a:t>vẻ</a:t>
            </a:r>
            <a:r>
              <a:rPr lang="en-US" sz="3200" dirty="0"/>
              <a:t>. </a:t>
            </a:r>
            <a:r>
              <a:rPr lang="en-US" sz="3200" b="1" dirty="0" err="1">
                <a:solidFill>
                  <a:schemeClr val="accent6"/>
                </a:solidFill>
              </a:rPr>
              <a:t>Giáo</a:t>
            </a:r>
            <a:r>
              <a:rPr lang="en-US" sz="3200" b="1" dirty="0">
                <a:solidFill>
                  <a:schemeClr val="accent6"/>
                </a:solidFill>
              </a:rPr>
              <a:t> </a:t>
            </a:r>
            <a:r>
              <a:rPr lang="en-US" sz="3200" b="1" dirty="0" err="1">
                <a:solidFill>
                  <a:schemeClr val="accent6"/>
                </a:solidFill>
              </a:rPr>
              <a:t>viên</a:t>
            </a:r>
            <a:r>
              <a:rPr lang="en-US" sz="3200" b="1" dirty="0">
                <a:solidFill>
                  <a:schemeClr val="accent6"/>
                </a:solidFill>
              </a:rPr>
              <a:t> </a:t>
            </a:r>
            <a:r>
              <a:rPr lang="en-US" sz="3200" b="1" dirty="0" err="1">
                <a:solidFill>
                  <a:schemeClr val="accent6"/>
                </a:solidFill>
              </a:rPr>
              <a:t>kết</a:t>
            </a:r>
            <a:r>
              <a:rPr lang="en-US" sz="3200" b="1" dirty="0">
                <a:solidFill>
                  <a:schemeClr val="accent6"/>
                </a:solidFill>
              </a:rPr>
              <a:t> </a:t>
            </a:r>
            <a:r>
              <a:rPr lang="en-US" sz="3200" b="1" dirty="0" err="1">
                <a:solidFill>
                  <a:schemeClr val="accent6"/>
                </a:solidFill>
              </a:rPr>
              <a:t>nối</a:t>
            </a:r>
            <a:r>
              <a:rPr lang="en-US" sz="3200" b="1" dirty="0">
                <a:solidFill>
                  <a:schemeClr val="accent6"/>
                </a:solidFill>
              </a:rPr>
              <a:t> </a:t>
            </a:r>
            <a:r>
              <a:rPr lang="en-US" sz="3200" b="1" dirty="0" err="1">
                <a:solidFill>
                  <a:schemeClr val="accent6"/>
                </a:solidFill>
              </a:rPr>
              <a:t>mục</a:t>
            </a:r>
            <a:r>
              <a:rPr lang="en-US" sz="3200" b="1" dirty="0">
                <a:solidFill>
                  <a:schemeClr val="accent6"/>
                </a:solidFill>
              </a:rPr>
              <a:t> </a:t>
            </a:r>
            <a:r>
              <a:rPr lang="en-US" sz="3200" b="1" dirty="0" err="1">
                <a:solidFill>
                  <a:schemeClr val="accent6"/>
                </a:solidFill>
              </a:rPr>
              <a:t>tiêu</a:t>
            </a:r>
            <a:r>
              <a:rPr lang="en-US" sz="3200" b="1" dirty="0">
                <a:solidFill>
                  <a:schemeClr val="accent6"/>
                </a:solidFill>
              </a:rPr>
              <a:t> </a:t>
            </a:r>
            <a:r>
              <a:rPr lang="en-US" sz="3200" b="1" dirty="0" err="1">
                <a:solidFill>
                  <a:schemeClr val="accent6"/>
                </a:solidFill>
              </a:rPr>
              <a:t>học</a:t>
            </a:r>
            <a:r>
              <a:rPr lang="en-US" sz="3200" b="1" dirty="0">
                <a:solidFill>
                  <a:schemeClr val="accent6"/>
                </a:solidFill>
              </a:rPr>
              <a:t> </a:t>
            </a:r>
            <a:r>
              <a:rPr lang="en-US" sz="3200" b="1" dirty="0" err="1">
                <a:solidFill>
                  <a:schemeClr val="accent6"/>
                </a:solidFill>
              </a:rPr>
              <a:t>tập</a:t>
            </a:r>
            <a:r>
              <a:rPr lang="en-US" sz="3200" b="1" dirty="0">
                <a:solidFill>
                  <a:schemeClr val="accent6"/>
                </a:solidFill>
              </a:rPr>
              <a:t> </a:t>
            </a:r>
            <a:r>
              <a:rPr lang="en-US" sz="3200" b="1" dirty="0" err="1">
                <a:solidFill>
                  <a:schemeClr val="accent6"/>
                </a:solidFill>
              </a:rPr>
              <a:t>với</a:t>
            </a:r>
            <a:r>
              <a:rPr lang="en-US" sz="3200" b="1" dirty="0">
                <a:solidFill>
                  <a:schemeClr val="accent6"/>
                </a:solidFill>
              </a:rPr>
              <a:t> </a:t>
            </a:r>
            <a:r>
              <a:rPr lang="en-US" sz="3200" b="1" dirty="0" err="1">
                <a:solidFill>
                  <a:schemeClr val="accent6"/>
                </a:solidFill>
              </a:rPr>
              <a:t>hoạt</a:t>
            </a:r>
            <a:r>
              <a:rPr lang="en-US" sz="3200" b="1" dirty="0">
                <a:solidFill>
                  <a:schemeClr val="accent6"/>
                </a:solidFill>
              </a:rPr>
              <a:t> </a:t>
            </a:r>
            <a:r>
              <a:rPr lang="en-US" sz="3200" b="1" dirty="0" err="1">
                <a:solidFill>
                  <a:schemeClr val="accent6"/>
                </a:solidFill>
              </a:rPr>
              <a:t>động</a:t>
            </a:r>
            <a:r>
              <a:rPr lang="en-US" sz="3200" b="1" dirty="0">
                <a:solidFill>
                  <a:schemeClr val="accent6"/>
                </a:solidFill>
              </a:rPr>
              <a:t> </a:t>
            </a:r>
            <a:r>
              <a:rPr lang="en-US" sz="3200" b="1" dirty="0" err="1">
                <a:solidFill>
                  <a:schemeClr val="accent6"/>
                </a:solidFill>
              </a:rPr>
              <a:t>chơi</a:t>
            </a:r>
            <a:r>
              <a:rPr lang="en-US" sz="3200" b="1" dirty="0">
                <a:solidFill>
                  <a:schemeClr val="accent6"/>
                </a:solidFill>
              </a:rPr>
              <a:t> </a:t>
            </a:r>
            <a:r>
              <a:rPr lang="en-US" sz="3200" dirty="0" err="1"/>
              <a:t>nhằm</a:t>
            </a:r>
            <a:r>
              <a:rPr lang="en-US" sz="3200" dirty="0"/>
              <a:t> </a:t>
            </a:r>
            <a:r>
              <a:rPr lang="en-US" sz="3200" dirty="0" err="1"/>
              <a:t>thúc</a:t>
            </a:r>
            <a:r>
              <a:rPr lang="en-US" sz="3200" dirty="0"/>
              <a:t> </a:t>
            </a:r>
            <a:r>
              <a:rPr lang="en-US" sz="3200" dirty="0" err="1"/>
              <a:t>đẩy</a:t>
            </a:r>
            <a:r>
              <a:rPr lang="en-US" sz="3200" dirty="0"/>
              <a:t> </a:t>
            </a:r>
            <a:r>
              <a:rPr lang="en-US" sz="3200" dirty="0" err="1"/>
              <a:t>sự</a:t>
            </a:r>
            <a:r>
              <a:rPr lang="en-US" sz="3200" dirty="0"/>
              <a:t> </a:t>
            </a:r>
            <a:r>
              <a:rPr lang="en-US" sz="3200" dirty="0" err="1"/>
              <a:t>tham</a:t>
            </a:r>
            <a:r>
              <a:rPr lang="en-US" sz="3200" dirty="0"/>
              <a:t> </a:t>
            </a:r>
            <a:r>
              <a:rPr lang="en-US" sz="3200" dirty="0" err="1"/>
              <a:t>gia</a:t>
            </a:r>
            <a:r>
              <a:rPr lang="en-US" sz="3200" dirty="0"/>
              <a:t> </a:t>
            </a:r>
            <a:r>
              <a:rPr lang="en-US" sz="3200" dirty="0" err="1"/>
              <a:t>và</a:t>
            </a:r>
            <a:r>
              <a:rPr lang="en-US" sz="3200" dirty="0"/>
              <a:t> </a:t>
            </a:r>
            <a:r>
              <a:rPr lang="en-US" sz="3200" dirty="0" err="1"/>
              <a:t>tự</a:t>
            </a:r>
            <a:r>
              <a:rPr lang="en-US" sz="3200" dirty="0"/>
              <a:t> </a:t>
            </a:r>
            <a:r>
              <a:rPr lang="en-US" sz="3200" dirty="0" err="1"/>
              <a:t>chủ</a:t>
            </a:r>
            <a:r>
              <a:rPr lang="en-US" sz="3200" dirty="0"/>
              <a:t> </a:t>
            </a:r>
            <a:r>
              <a:rPr lang="en-US" sz="3200" dirty="0" err="1"/>
              <a:t>của</a:t>
            </a:r>
            <a:r>
              <a:rPr lang="en-US" sz="3200" dirty="0"/>
              <a:t> </a:t>
            </a:r>
            <a:r>
              <a:rPr lang="en-US" sz="3200" dirty="0" err="1"/>
              <a:t>học</a:t>
            </a:r>
            <a:r>
              <a:rPr lang="en-US" sz="3200" dirty="0"/>
              <a:t> </a:t>
            </a:r>
            <a:r>
              <a:rPr lang="en-US" sz="3200" dirty="0" err="1"/>
              <a:t>sinh</a:t>
            </a:r>
            <a:r>
              <a:rPr lang="en-US" sz="3200" dirty="0"/>
              <a:t>, </a:t>
            </a:r>
            <a:r>
              <a:rPr lang="en-US" sz="3200" dirty="0" err="1"/>
              <a:t>từ</a:t>
            </a:r>
            <a:r>
              <a:rPr lang="en-US" sz="3200" dirty="0"/>
              <a:t> </a:t>
            </a:r>
            <a:r>
              <a:rPr lang="en-US" sz="3200" dirty="0" err="1"/>
              <a:t>đó</a:t>
            </a:r>
            <a:r>
              <a:rPr lang="en-US" sz="3200" dirty="0"/>
              <a:t> </a:t>
            </a:r>
            <a:r>
              <a:rPr lang="en-US" sz="3200" dirty="0" err="1"/>
              <a:t>góp</a:t>
            </a:r>
            <a:r>
              <a:rPr lang="en-US" sz="3200" dirty="0"/>
              <a:t> </a:t>
            </a:r>
            <a:r>
              <a:rPr lang="en-US" sz="3200" dirty="0" err="1"/>
              <a:t>phần</a:t>
            </a:r>
            <a:r>
              <a:rPr lang="en-US" sz="3200" dirty="0"/>
              <a:t> </a:t>
            </a:r>
            <a:r>
              <a:rPr lang="en-US" sz="3200" dirty="0" err="1"/>
              <a:t>phát</a:t>
            </a:r>
            <a:r>
              <a:rPr lang="en-US" sz="3200" dirty="0"/>
              <a:t> </a:t>
            </a:r>
            <a:r>
              <a:rPr lang="en-US" sz="3200" dirty="0" err="1"/>
              <a:t>triển</a:t>
            </a:r>
            <a:r>
              <a:rPr lang="en-US" sz="3200" dirty="0"/>
              <a:t> </a:t>
            </a:r>
            <a:r>
              <a:rPr lang="en-US" sz="3200" dirty="0" err="1"/>
              <a:t>phẩm</a:t>
            </a:r>
            <a:r>
              <a:rPr lang="en-US" sz="3200" dirty="0"/>
              <a:t> </a:t>
            </a:r>
            <a:r>
              <a:rPr lang="en-US" sz="3200" dirty="0" err="1"/>
              <a:t>chất</a:t>
            </a:r>
            <a:r>
              <a:rPr lang="en-US" sz="3200" dirty="0"/>
              <a:t> </a:t>
            </a:r>
            <a:r>
              <a:rPr lang="en-US" sz="3200" dirty="0" err="1"/>
              <a:t>và</a:t>
            </a:r>
            <a:r>
              <a:rPr lang="en-US" sz="3200" dirty="0"/>
              <a:t> </a:t>
            </a:r>
            <a:r>
              <a:rPr lang="en-US" sz="3200" dirty="0" err="1"/>
              <a:t>năng</a:t>
            </a:r>
            <a:r>
              <a:rPr lang="en-US" sz="3200" dirty="0"/>
              <a:t> </a:t>
            </a:r>
            <a:r>
              <a:rPr lang="en-US" sz="3200" dirty="0" err="1"/>
              <a:t>lực</a:t>
            </a:r>
            <a:r>
              <a:rPr lang="en-US" sz="3200" dirty="0"/>
              <a:t> </a:t>
            </a:r>
            <a:r>
              <a:rPr lang="en-US" sz="3200" dirty="0" err="1"/>
              <a:t>của</a:t>
            </a:r>
            <a:r>
              <a:rPr lang="en-US" sz="3200" dirty="0"/>
              <a:t> </a:t>
            </a:r>
            <a:r>
              <a:rPr lang="en-US" sz="3200" dirty="0" err="1"/>
              <a:t>người</a:t>
            </a:r>
            <a:r>
              <a:rPr lang="en-US" sz="3200" dirty="0"/>
              <a:t> </a:t>
            </a:r>
            <a:r>
              <a:rPr lang="en-US" sz="3200" dirty="0" err="1"/>
              <a:t>học</a:t>
            </a:r>
            <a:r>
              <a:rPr lang="en-US" sz="3200" dirty="0"/>
              <a:t>.</a:t>
            </a:r>
            <a:endParaRPr lang="en-GB" sz="3200" dirty="0"/>
          </a:p>
        </p:txBody>
      </p:sp>
      <p:sp>
        <p:nvSpPr>
          <p:cNvPr id="10" name="Subtitle 2">
            <a:extLst>
              <a:ext uri="{FF2B5EF4-FFF2-40B4-BE49-F238E27FC236}">
                <a16:creationId xmlns:a16="http://schemas.microsoft.com/office/drawing/2014/main" id="{2D26BBD8-2C04-45B4-A496-845E4E0531AB}"/>
              </a:ext>
            </a:extLst>
          </p:cNvPr>
          <p:cNvSpPr txBox="1">
            <a:spLocks/>
          </p:cNvSpPr>
          <p:nvPr/>
        </p:nvSpPr>
        <p:spPr>
          <a:xfrm>
            <a:off x="657472" y="5260601"/>
            <a:ext cx="3811341" cy="64273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3800" b="1" i="0" kern="1200">
                <a:solidFill>
                  <a:schemeClr val="bg1"/>
                </a:solidFill>
                <a:latin typeface="Myriad Pro" panose="020B0503030403020204" pitchFamily="34" charset="0"/>
                <a:ea typeface="Droid Serif" panose="02020600060500020200" pitchFamily="18"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i="1" kern="1200">
                <a:solidFill>
                  <a:srgbClr val="007485"/>
                </a:solidFill>
                <a:latin typeface="Myriad Pro" panose="020B0503030403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chemeClr val="bg1">
                    <a:lumMod val="50000"/>
                  </a:schemeClr>
                </a:solidFill>
                <a:latin typeface="Myriad Pro" panose="020B0503030403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a:t>Định nghĩa HTQC </a:t>
            </a:r>
          </a:p>
          <a:p>
            <a:r>
              <a:rPr lang="en-US" sz="2800"/>
              <a:t>của dự án iPLAY</a:t>
            </a:r>
            <a:endParaRPr lang="en-GB" sz="2800"/>
          </a:p>
        </p:txBody>
      </p:sp>
    </p:spTree>
    <p:extLst>
      <p:ext uri="{BB962C8B-B14F-4D97-AF65-F5344CB8AC3E}">
        <p14:creationId xmlns:p14="http://schemas.microsoft.com/office/powerpoint/2010/main" val="3645382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0EC32-A075-40E6-90C0-B055BADC011D}"/>
              </a:ext>
            </a:extLst>
          </p:cNvPr>
          <p:cNvSpPr>
            <a:spLocks noGrp="1"/>
          </p:cNvSpPr>
          <p:nvPr>
            <p:ph type="body" sz="quarter" idx="14"/>
          </p:nvPr>
        </p:nvSpPr>
        <p:spPr>
          <a:xfrm>
            <a:off x="784738" y="639544"/>
            <a:ext cx="6743404" cy="4378597"/>
          </a:xfrm>
        </p:spPr>
        <p:txBody>
          <a:bodyPr>
            <a:normAutofit fontScale="92500"/>
          </a:bodyPr>
          <a:lstStyle/>
          <a:p>
            <a:pPr algn="just"/>
            <a:r>
              <a:rPr lang="en-GB" sz="3200" dirty="0" err="1"/>
              <a:t>Học</a:t>
            </a:r>
            <a:r>
              <a:rPr lang="en-GB" sz="3200" dirty="0"/>
              <a:t> </a:t>
            </a:r>
            <a:r>
              <a:rPr lang="en-GB" sz="3200" dirty="0" err="1"/>
              <a:t>thông</a:t>
            </a:r>
            <a:r>
              <a:rPr lang="en-GB" sz="3200" dirty="0"/>
              <a:t> qua </a:t>
            </a:r>
            <a:r>
              <a:rPr lang="en-GB" sz="3200" dirty="0" err="1"/>
              <a:t>Chơi</a:t>
            </a:r>
            <a:r>
              <a:rPr lang="en-GB" sz="3200" dirty="0"/>
              <a:t> </a:t>
            </a:r>
            <a:r>
              <a:rPr lang="en-GB" sz="3200" dirty="0" err="1"/>
              <a:t>được</a:t>
            </a:r>
            <a:r>
              <a:rPr lang="en-GB" sz="3200" dirty="0"/>
              <a:t> </a:t>
            </a:r>
            <a:r>
              <a:rPr lang="en-GB" sz="3200" dirty="0" err="1"/>
              <a:t>hiểu</a:t>
            </a:r>
            <a:r>
              <a:rPr lang="en-GB" sz="3200" dirty="0"/>
              <a:t> </a:t>
            </a:r>
            <a:r>
              <a:rPr lang="en-GB" sz="3200" dirty="0" err="1"/>
              <a:t>theo</a:t>
            </a:r>
            <a:r>
              <a:rPr lang="en-GB" sz="3200" dirty="0"/>
              <a:t> </a:t>
            </a:r>
            <a:r>
              <a:rPr lang="en-GB" sz="3200" dirty="0" err="1"/>
              <a:t>nghĩa</a:t>
            </a:r>
            <a:r>
              <a:rPr lang="en-GB" sz="3200" dirty="0"/>
              <a:t> </a:t>
            </a:r>
            <a:r>
              <a:rPr lang="en-GB" sz="3200" dirty="0" err="1"/>
              <a:t>rộng</a:t>
            </a:r>
            <a:r>
              <a:rPr lang="en-GB" sz="3200" dirty="0"/>
              <a:t> </a:t>
            </a:r>
            <a:r>
              <a:rPr lang="en-US" sz="3200" dirty="0" err="1"/>
              <a:t>là</a:t>
            </a:r>
            <a:r>
              <a:rPr lang="en-US" sz="3200" dirty="0"/>
              <a:t> </a:t>
            </a:r>
            <a:r>
              <a:rPr lang="en-US" sz="3200" dirty="0" err="1"/>
              <a:t>hướng</a:t>
            </a:r>
            <a:r>
              <a:rPr lang="en-US" sz="3200" dirty="0"/>
              <a:t> </a:t>
            </a:r>
            <a:r>
              <a:rPr lang="en-US" sz="3200" dirty="0" err="1"/>
              <a:t>tiếp</a:t>
            </a:r>
            <a:r>
              <a:rPr lang="en-US" sz="3200" dirty="0"/>
              <a:t> </a:t>
            </a:r>
            <a:r>
              <a:rPr lang="en-US" sz="3200" dirty="0" err="1"/>
              <a:t>cận</a:t>
            </a:r>
            <a:r>
              <a:rPr lang="en-US" sz="3200" dirty="0"/>
              <a:t> </a:t>
            </a:r>
            <a:r>
              <a:rPr lang="en-US" sz="3200" dirty="0" err="1"/>
              <a:t>giáo</a:t>
            </a:r>
            <a:r>
              <a:rPr lang="en-US" sz="3200" dirty="0"/>
              <a:t> </a:t>
            </a:r>
            <a:r>
              <a:rPr lang="en-US" sz="3200" dirty="0" err="1"/>
              <a:t>dục</a:t>
            </a:r>
            <a:r>
              <a:rPr lang="en-US" sz="3200" dirty="0"/>
              <a:t>, ở </a:t>
            </a:r>
            <a:r>
              <a:rPr lang="en-US" sz="3200" dirty="0" err="1"/>
              <a:t>đó</a:t>
            </a:r>
            <a:r>
              <a:rPr lang="en-US" sz="3200" dirty="0"/>
              <a:t> </a:t>
            </a:r>
            <a:r>
              <a:rPr lang="en-US" sz="3200" dirty="0" err="1"/>
              <a:t>học</a:t>
            </a:r>
            <a:r>
              <a:rPr lang="en-US" sz="3200" dirty="0"/>
              <a:t> </a:t>
            </a:r>
            <a:r>
              <a:rPr lang="en-US" sz="3200" dirty="0" err="1"/>
              <a:t>sinh</a:t>
            </a:r>
            <a:r>
              <a:rPr lang="en-US" sz="3200" dirty="0"/>
              <a:t> </a:t>
            </a:r>
            <a:r>
              <a:rPr lang="en-US" sz="3200" dirty="0" err="1"/>
              <a:t>được</a:t>
            </a:r>
            <a:r>
              <a:rPr lang="en-US" sz="3200" dirty="0"/>
              <a:t> </a:t>
            </a:r>
            <a:r>
              <a:rPr lang="en-US" sz="3200" dirty="0" err="1"/>
              <a:t>tương</a:t>
            </a:r>
            <a:r>
              <a:rPr lang="en-US" sz="3200" dirty="0"/>
              <a:t> </a:t>
            </a:r>
            <a:r>
              <a:rPr lang="en-US" sz="3200" dirty="0" err="1"/>
              <a:t>tác</a:t>
            </a:r>
            <a:r>
              <a:rPr lang="en-US" sz="3200" dirty="0"/>
              <a:t>, </a:t>
            </a:r>
            <a:r>
              <a:rPr lang="en-US" sz="3200" dirty="0" err="1"/>
              <a:t>trải</a:t>
            </a:r>
            <a:r>
              <a:rPr lang="en-US" sz="3200" dirty="0"/>
              <a:t> </a:t>
            </a:r>
            <a:r>
              <a:rPr lang="en-US" sz="3200" dirty="0" err="1"/>
              <a:t>nghiệm</a:t>
            </a:r>
            <a:r>
              <a:rPr lang="en-US" sz="3200" dirty="0"/>
              <a:t>, </a:t>
            </a:r>
            <a:r>
              <a:rPr lang="en-US" sz="3200" dirty="0" err="1"/>
              <a:t>khám</a:t>
            </a:r>
            <a:r>
              <a:rPr lang="en-US" sz="3200" dirty="0"/>
              <a:t> </a:t>
            </a:r>
            <a:r>
              <a:rPr lang="en-US" sz="3200" dirty="0" err="1"/>
              <a:t>phá</a:t>
            </a:r>
            <a:r>
              <a:rPr lang="en-US" sz="3200" dirty="0"/>
              <a:t> </a:t>
            </a:r>
            <a:r>
              <a:rPr lang="en-US" sz="3200" dirty="0" err="1"/>
              <a:t>và</a:t>
            </a:r>
            <a:r>
              <a:rPr lang="en-US" sz="3200" dirty="0"/>
              <a:t> </a:t>
            </a:r>
            <a:r>
              <a:rPr lang="en-US" sz="3200" dirty="0" err="1"/>
              <a:t>giải</a:t>
            </a:r>
            <a:r>
              <a:rPr lang="en-US" sz="3200" dirty="0"/>
              <a:t> </a:t>
            </a:r>
            <a:r>
              <a:rPr lang="en-US" sz="3200" dirty="0" err="1"/>
              <a:t>quyết</a:t>
            </a:r>
            <a:r>
              <a:rPr lang="en-US" sz="3200" dirty="0"/>
              <a:t> </a:t>
            </a:r>
            <a:r>
              <a:rPr lang="en-US" sz="3200" dirty="0" err="1"/>
              <a:t>vấn</a:t>
            </a:r>
            <a:r>
              <a:rPr lang="en-US" sz="3200" dirty="0"/>
              <a:t> </a:t>
            </a:r>
            <a:r>
              <a:rPr lang="en-US" sz="3200" dirty="0" err="1"/>
              <a:t>đề</a:t>
            </a:r>
            <a:r>
              <a:rPr lang="en-US" sz="3200" dirty="0"/>
              <a:t> </a:t>
            </a:r>
            <a:r>
              <a:rPr lang="en-US" sz="3200" dirty="0" err="1"/>
              <a:t>trong</a:t>
            </a:r>
            <a:r>
              <a:rPr lang="en-US" sz="3200" dirty="0"/>
              <a:t> </a:t>
            </a:r>
            <a:r>
              <a:rPr lang="en-US" sz="3200" dirty="0" err="1"/>
              <a:t>môi</a:t>
            </a:r>
            <a:r>
              <a:rPr lang="en-US" sz="3200" dirty="0"/>
              <a:t> </a:t>
            </a:r>
            <a:r>
              <a:rPr lang="en-US" sz="3200" dirty="0" err="1"/>
              <a:t>trường</a:t>
            </a:r>
            <a:r>
              <a:rPr lang="en-US" sz="3200" dirty="0"/>
              <a:t> </a:t>
            </a:r>
            <a:r>
              <a:rPr lang="en-US" sz="3200" dirty="0" err="1"/>
              <a:t>học</a:t>
            </a:r>
            <a:r>
              <a:rPr lang="en-US" sz="3200" dirty="0"/>
              <a:t> </a:t>
            </a:r>
            <a:r>
              <a:rPr lang="en-US" sz="3200" dirty="0" err="1"/>
              <a:t>tập</a:t>
            </a:r>
            <a:r>
              <a:rPr lang="en-US" sz="3200" dirty="0"/>
              <a:t> </a:t>
            </a:r>
            <a:r>
              <a:rPr lang="en-US" sz="3200" dirty="0" err="1"/>
              <a:t>vui</a:t>
            </a:r>
            <a:r>
              <a:rPr lang="en-US" sz="3200" dirty="0"/>
              <a:t> </a:t>
            </a:r>
            <a:r>
              <a:rPr lang="en-US" sz="3200" dirty="0" err="1"/>
              <a:t>vẻ</a:t>
            </a:r>
            <a:r>
              <a:rPr lang="en-US" sz="3200" dirty="0"/>
              <a:t>. </a:t>
            </a:r>
            <a:r>
              <a:rPr lang="en-US" sz="3200" dirty="0" err="1"/>
              <a:t>Giáo</a:t>
            </a:r>
            <a:r>
              <a:rPr lang="en-US" sz="3200" dirty="0"/>
              <a:t> </a:t>
            </a:r>
            <a:r>
              <a:rPr lang="en-US" sz="3200" dirty="0" err="1"/>
              <a:t>viên</a:t>
            </a:r>
            <a:r>
              <a:rPr lang="en-US" sz="3200" dirty="0"/>
              <a:t> </a:t>
            </a:r>
            <a:r>
              <a:rPr lang="en-US" sz="3200" dirty="0" err="1"/>
              <a:t>kết</a:t>
            </a:r>
            <a:r>
              <a:rPr lang="en-US" sz="3200" dirty="0"/>
              <a:t> </a:t>
            </a:r>
            <a:r>
              <a:rPr lang="en-US" sz="3200" dirty="0" err="1"/>
              <a:t>nối</a:t>
            </a:r>
            <a:r>
              <a:rPr lang="en-US" sz="3200" dirty="0"/>
              <a:t> </a:t>
            </a:r>
            <a:r>
              <a:rPr lang="en-US" sz="3200" dirty="0" err="1"/>
              <a:t>mục</a:t>
            </a:r>
            <a:r>
              <a:rPr lang="en-US" sz="3200" dirty="0"/>
              <a:t> </a:t>
            </a:r>
            <a:r>
              <a:rPr lang="en-US" sz="3200" dirty="0" err="1"/>
              <a:t>tiêu</a:t>
            </a:r>
            <a:r>
              <a:rPr lang="en-US" sz="3200" dirty="0"/>
              <a:t> </a:t>
            </a:r>
            <a:r>
              <a:rPr lang="en-US" sz="3200" dirty="0" err="1"/>
              <a:t>học</a:t>
            </a:r>
            <a:r>
              <a:rPr lang="en-US" sz="3200" dirty="0"/>
              <a:t> </a:t>
            </a:r>
            <a:r>
              <a:rPr lang="en-US" sz="3200" dirty="0" err="1"/>
              <a:t>tập</a:t>
            </a:r>
            <a:r>
              <a:rPr lang="en-US" sz="3200" dirty="0"/>
              <a:t> </a:t>
            </a:r>
            <a:r>
              <a:rPr lang="en-US" sz="3200" dirty="0" err="1"/>
              <a:t>với</a:t>
            </a:r>
            <a:r>
              <a:rPr lang="en-US" sz="3200" dirty="0"/>
              <a:t> </a:t>
            </a:r>
            <a:r>
              <a:rPr lang="en-US" sz="3200" dirty="0" err="1"/>
              <a:t>hoạt</a:t>
            </a:r>
            <a:r>
              <a:rPr lang="en-US" sz="3200" dirty="0"/>
              <a:t> </a:t>
            </a:r>
            <a:r>
              <a:rPr lang="en-US" sz="3200" dirty="0" err="1"/>
              <a:t>động</a:t>
            </a:r>
            <a:r>
              <a:rPr lang="en-US" sz="3200" dirty="0"/>
              <a:t> </a:t>
            </a:r>
            <a:r>
              <a:rPr lang="en-US" sz="3200" dirty="0" err="1"/>
              <a:t>chơi</a:t>
            </a:r>
            <a:r>
              <a:rPr lang="en-US" sz="3200" dirty="0"/>
              <a:t> </a:t>
            </a:r>
            <a:r>
              <a:rPr lang="en-US" sz="3200" b="1" dirty="0" err="1">
                <a:solidFill>
                  <a:srgbClr val="FFFF00"/>
                </a:solidFill>
              </a:rPr>
              <a:t>nhằm</a:t>
            </a:r>
            <a:r>
              <a:rPr lang="en-US" sz="3200" b="1" dirty="0">
                <a:solidFill>
                  <a:srgbClr val="FFFF00"/>
                </a:solidFill>
              </a:rPr>
              <a:t> </a:t>
            </a:r>
            <a:r>
              <a:rPr lang="en-US" sz="3200" b="1" dirty="0" err="1">
                <a:solidFill>
                  <a:srgbClr val="FFFF00"/>
                </a:solidFill>
              </a:rPr>
              <a:t>thúc</a:t>
            </a:r>
            <a:r>
              <a:rPr lang="en-US" sz="3200" b="1" dirty="0">
                <a:solidFill>
                  <a:srgbClr val="FFFF00"/>
                </a:solidFill>
              </a:rPr>
              <a:t> </a:t>
            </a:r>
            <a:r>
              <a:rPr lang="en-US" sz="3200" b="1" dirty="0" err="1">
                <a:solidFill>
                  <a:srgbClr val="FFFF00"/>
                </a:solidFill>
              </a:rPr>
              <a:t>đẩy</a:t>
            </a:r>
            <a:r>
              <a:rPr lang="en-US" sz="3200" b="1" dirty="0">
                <a:solidFill>
                  <a:srgbClr val="FFFF00"/>
                </a:solidFill>
              </a:rPr>
              <a:t> </a:t>
            </a:r>
            <a:r>
              <a:rPr lang="en-US" sz="3200" b="1" dirty="0" err="1">
                <a:solidFill>
                  <a:srgbClr val="FFFF00"/>
                </a:solidFill>
              </a:rPr>
              <a:t>sự</a:t>
            </a:r>
            <a:r>
              <a:rPr lang="en-US" sz="3200" b="1" dirty="0">
                <a:solidFill>
                  <a:srgbClr val="FFFF00"/>
                </a:solidFill>
              </a:rPr>
              <a:t> </a:t>
            </a:r>
            <a:r>
              <a:rPr lang="en-US" sz="3200" b="1" dirty="0" err="1">
                <a:solidFill>
                  <a:srgbClr val="FFFF00"/>
                </a:solidFill>
              </a:rPr>
              <a:t>tham</a:t>
            </a:r>
            <a:r>
              <a:rPr lang="en-US" sz="3200" b="1" dirty="0">
                <a:solidFill>
                  <a:srgbClr val="FFFF00"/>
                </a:solidFill>
              </a:rPr>
              <a:t> </a:t>
            </a:r>
            <a:r>
              <a:rPr lang="en-US" sz="3200" b="1" dirty="0" err="1">
                <a:solidFill>
                  <a:srgbClr val="FFFF00"/>
                </a:solidFill>
              </a:rPr>
              <a:t>gia</a:t>
            </a:r>
            <a:r>
              <a:rPr lang="en-US" sz="3200" b="1" dirty="0">
                <a:solidFill>
                  <a:srgbClr val="FFFF00"/>
                </a:solidFill>
              </a:rPr>
              <a:t> </a:t>
            </a:r>
            <a:r>
              <a:rPr lang="en-US" sz="3200" b="1" dirty="0" err="1">
                <a:solidFill>
                  <a:srgbClr val="FFFF00"/>
                </a:solidFill>
              </a:rPr>
              <a:t>và</a:t>
            </a:r>
            <a:r>
              <a:rPr lang="en-US" sz="3200" b="1" dirty="0">
                <a:solidFill>
                  <a:srgbClr val="FFFF00"/>
                </a:solidFill>
              </a:rPr>
              <a:t> </a:t>
            </a:r>
            <a:r>
              <a:rPr lang="en-US" sz="3200" b="1" dirty="0" err="1">
                <a:solidFill>
                  <a:srgbClr val="FFFF00"/>
                </a:solidFill>
              </a:rPr>
              <a:t>tự</a:t>
            </a:r>
            <a:r>
              <a:rPr lang="en-US" sz="3200" b="1" dirty="0">
                <a:solidFill>
                  <a:srgbClr val="FFFF00"/>
                </a:solidFill>
              </a:rPr>
              <a:t> </a:t>
            </a:r>
            <a:r>
              <a:rPr lang="en-US" sz="3200" b="1" dirty="0" err="1">
                <a:solidFill>
                  <a:srgbClr val="FFFF00"/>
                </a:solidFill>
              </a:rPr>
              <a:t>chủ</a:t>
            </a:r>
            <a:r>
              <a:rPr lang="en-US" sz="3200" b="1" dirty="0">
                <a:solidFill>
                  <a:srgbClr val="FFFF00"/>
                </a:solidFill>
              </a:rPr>
              <a:t> </a:t>
            </a:r>
            <a:r>
              <a:rPr lang="en-US" sz="3200" b="1" dirty="0" err="1">
                <a:solidFill>
                  <a:srgbClr val="FFFF00"/>
                </a:solidFill>
              </a:rPr>
              <a:t>của</a:t>
            </a:r>
            <a:r>
              <a:rPr lang="en-US" sz="3200" b="1" dirty="0">
                <a:solidFill>
                  <a:srgbClr val="FFFF00"/>
                </a:solidFill>
              </a:rPr>
              <a:t> </a:t>
            </a:r>
            <a:r>
              <a:rPr lang="en-US" sz="3200" b="1" dirty="0" err="1">
                <a:solidFill>
                  <a:srgbClr val="FFFF00"/>
                </a:solidFill>
              </a:rPr>
              <a:t>học</a:t>
            </a:r>
            <a:r>
              <a:rPr lang="en-US" sz="3200" b="1" dirty="0">
                <a:solidFill>
                  <a:srgbClr val="FFFF00"/>
                </a:solidFill>
              </a:rPr>
              <a:t> </a:t>
            </a:r>
            <a:r>
              <a:rPr lang="en-US" sz="3200" b="1" dirty="0" err="1">
                <a:solidFill>
                  <a:srgbClr val="FFFF00"/>
                </a:solidFill>
              </a:rPr>
              <a:t>sinh</a:t>
            </a:r>
            <a:r>
              <a:rPr lang="en-US" sz="3200" dirty="0"/>
              <a:t>, </a:t>
            </a:r>
            <a:r>
              <a:rPr lang="en-US" sz="3200" dirty="0" err="1"/>
              <a:t>từ</a:t>
            </a:r>
            <a:r>
              <a:rPr lang="en-US" sz="3200" dirty="0"/>
              <a:t> </a:t>
            </a:r>
            <a:r>
              <a:rPr lang="en-US" sz="3200" dirty="0" err="1"/>
              <a:t>đó</a:t>
            </a:r>
            <a:r>
              <a:rPr lang="en-US" sz="3200" dirty="0"/>
              <a:t> </a:t>
            </a:r>
            <a:r>
              <a:rPr lang="en-US" sz="3200" dirty="0" err="1"/>
              <a:t>góp</a:t>
            </a:r>
            <a:r>
              <a:rPr lang="en-US" sz="3200" dirty="0"/>
              <a:t> </a:t>
            </a:r>
            <a:r>
              <a:rPr lang="en-US" sz="3200" dirty="0" err="1"/>
              <a:t>phần</a:t>
            </a:r>
            <a:r>
              <a:rPr lang="en-US" sz="3200" dirty="0"/>
              <a:t> </a:t>
            </a:r>
            <a:r>
              <a:rPr lang="en-US" sz="3200" dirty="0" err="1"/>
              <a:t>phát</a:t>
            </a:r>
            <a:r>
              <a:rPr lang="en-US" sz="3200" dirty="0"/>
              <a:t> </a:t>
            </a:r>
            <a:r>
              <a:rPr lang="en-US" sz="3200" dirty="0" err="1"/>
              <a:t>triển</a:t>
            </a:r>
            <a:r>
              <a:rPr lang="en-US" sz="3200" dirty="0"/>
              <a:t> </a:t>
            </a:r>
            <a:r>
              <a:rPr lang="en-US" sz="3200" dirty="0" err="1"/>
              <a:t>phẩm</a:t>
            </a:r>
            <a:r>
              <a:rPr lang="en-US" sz="3200" dirty="0"/>
              <a:t> </a:t>
            </a:r>
            <a:r>
              <a:rPr lang="en-US" sz="3200" dirty="0" err="1"/>
              <a:t>chất</a:t>
            </a:r>
            <a:r>
              <a:rPr lang="en-US" sz="3200" dirty="0"/>
              <a:t> </a:t>
            </a:r>
            <a:r>
              <a:rPr lang="en-US" sz="3200" dirty="0" err="1"/>
              <a:t>và</a:t>
            </a:r>
            <a:r>
              <a:rPr lang="en-US" sz="3200" dirty="0"/>
              <a:t> </a:t>
            </a:r>
            <a:r>
              <a:rPr lang="en-US" sz="3200" dirty="0" err="1"/>
              <a:t>năng</a:t>
            </a:r>
            <a:r>
              <a:rPr lang="en-US" sz="3200" dirty="0"/>
              <a:t> </a:t>
            </a:r>
            <a:r>
              <a:rPr lang="en-US" sz="3200" dirty="0" err="1"/>
              <a:t>lực</a:t>
            </a:r>
            <a:r>
              <a:rPr lang="en-US" sz="3200" dirty="0"/>
              <a:t> </a:t>
            </a:r>
            <a:r>
              <a:rPr lang="en-US" sz="3200" dirty="0" err="1"/>
              <a:t>của</a:t>
            </a:r>
            <a:r>
              <a:rPr lang="en-US" sz="3200" dirty="0"/>
              <a:t> </a:t>
            </a:r>
            <a:r>
              <a:rPr lang="en-US" sz="3200" dirty="0" err="1"/>
              <a:t>người</a:t>
            </a:r>
            <a:r>
              <a:rPr lang="en-US" sz="3200" dirty="0"/>
              <a:t> </a:t>
            </a:r>
            <a:r>
              <a:rPr lang="en-US" sz="3200" dirty="0" err="1"/>
              <a:t>học</a:t>
            </a:r>
            <a:r>
              <a:rPr lang="en-US" sz="3200" dirty="0"/>
              <a:t>.</a:t>
            </a:r>
            <a:endParaRPr lang="en-GB" sz="3200" dirty="0"/>
          </a:p>
        </p:txBody>
      </p:sp>
      <p:pic>
        <p:nvPicPr>
          <p:cNvPr id="7" name="Picture Placeholder 6">
            <a:extLst>
              <a:ext uri="{FF2B5EF4-FFF2-40B4-BE49-F238E27FC236}">
                <a16:creationId xmlns:a16="http://schemas.microsoft.com/office/drawing/2014/main" id="{E87834BF-1C83-447C-9398-00D6145A52EB}"/>
              </a:ext>
            </a:extLst>
          </p:cNvPr>
          <p:cNvPicPr>
            <a:picLocks noGrp="1" noChangeAspect="1"/>
          </p:cNvPicPr>
          <p:nvPr>
            <p:ph type="pic" sz="quarter" idx="15"/>
          </p:nvPr>
        </p:nvPicPr>
        <p:blipFill>
          <a:blip r:embed="rId3"/>
          <a:srcRect t="5" b="5"/>
          <a:stretch>
            <a:fillRect/>
          </a:stretch>
        </p:blipFill>
        <p:spPr>
          <a:prstGeom prst="rect">
            <a:avLst/>
          </a:prstGeom>
        </p:spPr>
      </p:pic>
      <p:sp>
        <p:nvSpPr>
          <p:cNvPr id="8" name="Subtitle 2">
            <a:extLst>
              <a:ext uri="{FF2B5EF4-FFF2-40B4-BE49-F238E27FC236}">
                <a16:creationId xmlns:a16="http://schemas.microsoft.com/office/drawing/2014/main" id="{8821E563-B3E9-4144-BAB2-371AE210BB89}"/>
              </a:ext>
            </a:extLst>
          </p:cNvPr>
          <p:cNvSpPr txBox="1">
            <a:spLocks/>
          </p:cNvSpPr>
          <p:nvPr/>
        </p:nvSpPr>
        <p:spPr>
          <a:xfrm>
            <a:off x="657472" y="5260601"/>
            <a:ext cx="3811341" cy="64273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3800" b="1" i="0" kern="1200">
                <a:solidFill>
                  <a:schemeClr val="bg1"/>
                </a:solidFill>
                <a:latin typeface="Myriad Pro" panose="020B0503030403020204" pitchFamily="34" charset="0"/>
                <a:ea typeface="Droid Serif" panose="02020600060500020200" pitchFamily="18"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i="1" kern="1200">
                <a:solidFill>
                  <a:srgbClr val="007485"/>
                </a:solidFill>
                <a:latin typeface="Myriad Pro" panose="020B0503030403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chemeClr val="bg1">
                    <a:lumMod val="50000"/>
                  </a:schemeClr>
                </a:solidFill>
                <a:latin typeface="Myriad Pro" panose="020B0503030403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a:t>Định nghĩa HTQC </a:t>
            </a:r>
          </a:p>
          <a:p>
            <a:r>
              <a:rPr lang="en-US" sz="2800"/>
              <a:t>của dự án iPLAY</a:t>
            </a:r>
            <a:endParaRPr lang="en-GB" sz="2800"/>
          </a:p>
        </p:txBody>
      </p:sp>
    </p:spTree>
    <p:extLst>
      <p:ext uri="{BB962C8B-B14F-4D97-AF65-F5344CB8AC3E}">
        <p14:creationId xmlns:p14="http://schemas.microsoft.com/office/powerpoint/2010/main" val="3938237618"/>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VOB colours 2017">
      <a:dk1>
        <a:srgbClr val="007485"/>
      </a:dk1>
      <a:lt1>
        <a:sysClr val="window" lastClr="FFFFFF"/>
      </a:lt1>
      <a:dk2>
        <a:srgbClr val="008F5C"/>
      </a:dk2>
      <a:lt2>
        <a:srgbClr val="DBD70E"/>
      </a:lt2>
      <a:accent1>
        <a:srgbClr val="007485"/>
      </a:accent1>
      <a:accent2>
        <a:srgbClr val="008F5C"/>
      </a:accent2>
      <a:accent3>
        <a:srgbClr val="DBD70E"/>
      </a:accent3>
      <a:accent4>
        <a:srgbClr val="A8AF2D"/>
      </a:accent4>
      <a:accent5>
        <a:srgbClr val="F79548"/>
      </a:accent5>
      <a:accent6>
        <a:srgbClr val="BCBEC0"/>
      </a:accent6>
      <a:hlink>
        <a:srgbClr val="A8AF2D"/>
      </a:hlink>
      <a:folHlink>
        <a:srgbClr val="007485"/>
      </a:folHlink>
    </a:clrScheme>
    <a:fontScheme name="VVOB fonts">
      <a:majorFont>
        <a:latin typeface="Droid Serif Bold Ital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689902-EE78-495C-A5B6-4DE0C82A6A04}" vid="{F6BBCBEC-F107-48D3-B235-57E967185965}"/>
    </a:ext>
  </a:extLst>
</a:theme>
</file>

<file path=ppt/theme/theme3.xml><?xml version="1.0" encoding="utf-8"?>
<a:theme xmlns:a="http://schemas.openxmlformats.org/drawingml/2006/main" name="3_Office Theme">
  <a:themeElements>
    <a:clrScheme name="VVOB colours 2017">
      <a:dk1>
        <a:srgbClr val="007485"/>
      </a:dk1>
      <a:lt1>
        <a:sysClr val="window" lastClr="FFFFFF"/>
      </a:lt1>
      <a:dk2>
        <a:srgbClr val="008F5C"/>
      </a:dk2>
      <a:lt2>
        <a:srgbClr val="DBD70E"/>
      </a:lt2>
      <a:accent1>
        <a:srgbClr val="007485"/>
      </a:accent1>
      <a:accent2>
        <a:srgbClr val="008F5C"/>
      </a:accent2>
      <a:accent3>
        <a:srgbClr val="DBD70E"/>
      </a:accent3>
      <a:accent4>
        <a:srgbClr val="A8AF2D"/>
      </a:accent4>
      <a:accent5>
        <a:srgbClr val="F79548"/>
      </a:accent5>
      <a:accent6>
        <a:srgbClr val="BCBEC0"/>
      </a:accent6>
      <a:hlink>
        <a:srgbClr val="A8AF2D"/>
      </a:hlink>
      <a:folHlink>
        <a:srgbClr val="007485"/>
      </a:folHlink>
    </a:clrScheme>
    <a:fontScheme name="VVOB fonts">
      <a:majorFont>
        <a:latin typeface="Droid Serif Bold Ital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689902-EE78-495C-A5B6-4DE0C82A6A04}" vid="{F6BBCBEC-F107-48D3-B235-57E967185965}"/>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3689</TotalTime>
  <Words>6760</Words>
  <Application>Microsoft Office PowerPoint</Application>
  <PresentationFormat>Widescreen</PresentationFormat>
  <Paragraphs>500</Paragraphs>
  <Slides>69</Slides>
  <Notes>17</Notes>
  <HiddenSlides>8</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69</vt:i4>
      </vt:variant>
    </vt:vector>
  </HeadingPairs>
  <TitlesOfParts>
    <vt:vector size="84" baseType="lpstr">
      <vt:lpstr>Apercu</vt:lpstr>
      <vt:lpstr>Arial</vt:lpstr>
      <vt:lpstr>Calibri</vt:lpstr>
      <vt:lpstr>Calibri Light</vt:lpstr>
      <vt:lpstr>Droid Serif</vt:lpstr>
      <vt:lpstr>Droid Serif Bold Italic</vt:lpstr>
      <vt:lpstr>HP001</vt:lpstr>
      <vt:lpstr>Myriad Pro</vt:lpstr>
      <vt:lpstr>Open Sans</vt:lpstr>
      <vt:lpstr>Symbol</vt:lpstr>
      <vt:lpstr>Times New Roman</vt:lpstr>
      <vt:lpstr>Wingdings</vt:lpstr>
      <vt:lpstr>Chủ đề Office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Phân tích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PHƯƠNG PHÁP/KĨ THUẬT ÁP DỤNG  HỌC THÔNG QUA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Cam Ly Trịnh</dc:creator>
  <cp:lastModifiedBy>huynhmai210384@gmail.com</cp:lastModifiedBy>
  <cp:revision>55</cp:revision>
  <dcterms:created xsi:type="dcterms:W3CDTF">2022-03-31T06:16:25Z</dcterms:created>
  <dcterms:modified xsi:type="dcterms:W3CDTF">2022-04-29T03:49:59Z</dcterms:modified>
</cp:coreProperties>
</file>